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2" r:id="rId5"/>
    <p:sldMasterId id="2147483648" r:id="rId6"/>
  </p:sldMasterIdLst>
  <p:sldIdLst>
    <p:sldId id="260" r:id="rId7"/>
    <p:sldId id="266" r:id="rId8"/>
    <p:sldId id="268" r:id="rId9"/>
    <p:sldId id="269" r:id="rId10"/>
    <p:sldId id="261" r:id="rId11"/>
    <p:sldId id="304" r:id="rId12"/>
    <p:sldId id="289" r:id="rId13"/>
    <p:sldId id="299" r:id="rId14"/>
    <p:sldId id="265" r:id="rId15"/>
    <p:sldId id="300" r:id="rId16"/>
    <p:sldId id="263" r:id="rId17"/>
    <p:sldId id="270" r:id="rId18"/>
    <p:sldId id="271" r:id="rId19"/>
    <p:sldId id="272" r:id="rId20"/>
    <p:sldId id="273" r:id="rId21"/>
    <p:sldId id="274" r:id="rId22"/>
    <p:sldId id="294" r:id="rId23"/>
    <p:sldId id="302" r:id="rId24"/>
    <p:sldId id="301" r:id="rId25"/>
    <p:sldId id="291" r:id="rId26"/>
    <p:sldId id="292" r:id="rId27"/>
    <p:sldId id="293" r:id="rId28"/>
    <p:sldId id="285" r:id="rId29"/>
    <p:sldId id="296" r:id="rId30"/>
    <p:sldId id="298" r:id="rId31"/>
    <p:sldId id="297" r:id="rId32"/>
    <p:sldId id="303" r:id="rId33"/>
    <p:sldId id="295" r:id="rId34"/>
    <p:sldId id="305" r:id="rId35"/>
  </p:sldIdLst>
  <p:sldSz cx="12192000" cy="6858000"/>
  <p:notesSz cx="6797675" cy="9926638"/>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300AEC-1336-4EE5-AD00-E155E8D30EF2}" v="2" dt="2022-05-23T17:14:17.7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96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lies van Eck" userId="82af99bc-6d74-45cb-98d3-d246025ab5b1" providerId="ADAL" clId="{D8300AEC-1336-4EE5-AD00-E155E8D30EF2}"/>
    <pc:docChg chg="modSld">
      <pc:chgData name="Marlies van Eck" userId="82af99bc-6d74-45cb-98d3-d246025ab5b1" providerId="ADAL" clId="{D8300AEC-1336-4EE5-AD00-E155E8D30EF2}" dt="2022-05-24T09:31:22.713" v="0" actId="20577"/>
      <pc:docMkLst>
        <pc:docMk/>
      </pc:docMkLst>
      <pc:sldChg chg="modSp mod">
        <pc:chgData name="Marlies van Eck" userId="82af99bc-6d74-45cb-98d3-d246025ab5b1" providerId="ADAL" clId="{D8300AEC-1336-4EE5-AD00-E155E8D30EF2}" dt="2022-05-24T09:31:22.713" v="0" actId="20577"/>
        <pc:sldMkLst>
          <pc:docMk/>
          <pc:sldMk cId="2443726565" sldId="295"/>
        </pc:sldMkLst>
        <pc:spChg chg="mod">
          <ac:chgData name="Marlies van Eck" userId="82af99bc-6d74-45cb-98d3-d246025ab5b1" providerId="ADAL" clId="{D8300AEC-1336-4EE5-AD00-E155E8D30EF2}" dt="2022-05-24T09:31:22.713" v="0" actId="20577"/>
          <ac:spMkLst>
            <pc:docMk/>
            <pc:sldMk cId="2443726565" sldId="295"/>
            <ac:spMk id="3" creationId="{3CB4C8F2-B4DF-1356-EE9A-6ED9509B1237}"/>
          </ac:spMkLst>
        </pc:spChg>
      </pc:sldChg>
    </pc:docChg>
  </pc:docChgLst>
  <pc:docChgLst>
    <pc:chgData name="Carlijn Oldeman" userId="43fddc4c-687e-4b1f-8ba2-3f4b1667ba4a" providerId="ADAL" clId="{1D2580C9-31F3-4B83-ACB0-080B71FD0C9F}"/>
    <pc:docChg chg="modSld">
      <pc:chgData name="Carlijn Oldeman" userId="43fddc4c-687e-4b1f-8ba2-3f4b1667ba4a" providerId="ADAL" clId="{1D2580C9-31F3-4B83-ACB0-080B71FD0C9F}" dt="2022-05-23T16:20:38.948" v="16" actId="207"/>
      <pc:docMkLst>
        <pc:docMk/>
      </pc:docMkLst>
      <pc:sldChg chg="modSp mod">
        <pc:chgData name="Carlijn Oldeman" userId="43fddc4c-687e-4b1f-8ba2-3f4b1667ba4a" providerId="ADAL" clId="{1D2580C9-31F3-4B83-ACB0-080B71FD0C9F}" dt="2022-05-23T16:19:22.602" v="13" actId="20577"/>
        <pc:sldMkLst>
          <pc:docMk/>
          <pc:sldMk cId="3676209050" sldId="263"/>
        </pc:sldMkLst>
        <pc:spChg chg="mod">
          <ac:chgData name="Carlijn Oldeman" userId="43fddc4c-687e-4b1f-8ba2-3f4b1667ba4a" providerId="ADAL" clId="{1D2580C9-31F3-4B83-ACB0-080B71FD0C9F}" dt="2022-05-23T16:19:22.602" v="13" actId="20577"/>
          <ac:spMkLst>
            <pc:docMk/>
            <pc:sldMk cId="3676209050" sldId="263"/>
            <ac:spMk id="3" creationId="{E3D9C926-6852-4E25-90FD-8572EC867CED}"/>
          </ac:spMkLst>
        </pc:spChg>
      </pc:sldChg>
      <pc:sldChg chg="modSp mod">
        <pc:chgData name="Carlijn Oldeman" userId="43fddc4c-687e-4b1f-8ba2-3f4b1667ba4a" providerId="ADAL" clId="{1D2580C9-31F3-4B83-ACB0-080B71FD0C9F}" dt="2022-05-23T16:19:41.303" v="14" actId="20577"/>
        <pc:sldMkLst>
          <pc:docMk/>
          <pc:sldMk cId="1068152766" sldId="265"/>
        </pc:sldMkLst>
        <pc:spChg chg="mod">
          <ac:chgData name="Carlijn Oldeman" userId="43fddc4c-687e-4b1f-8ba2-3f4b1667ba4a" providerId="ADAL" clId="{1D2580C9-31F3-4B83-ACB0-080B71FD0C9F}" dt="2022-05-23T16:19:41.303" v="14" actId="20577"/>
          <ac:spMkLst>
            <pc:docMk/>
            <pc:sldMk cId="1068152766" sldId="265"/>
            <ac:spMk id="9" creationId="{A4DF93F0-52E0-4DBE-9BC9-E1459F27343F}"/>
          </ac:spMkLst>
        </pc:spChg>
        <pc:picChg chg="mod">
          <ac:chgData name="Carlijn Oldeman" userId="43fddc4c-687e-4b1f-8ba2-3f4b1667ba4a" providerId="ADAL" clId="{1D2580C9-31F3-4B83-ACB0-080B71FD0C9F}" dt="2022-05-23T15:39:48.977" v="1" actId="1076"/>
          <ac:picMkLst>
            <pc:docMk/>
            <pc:sldMk cId="1068152766" sldId="265"/>
            <ac:picMk id="7" creationId="{5865EA60-647E-2A8F-C919-90217381BD64}"/>
          </ac:picMkLst>
        </pc:picChg>
      </pc:sldChg>
      <pc:sldChg chg="modSp mod">
        <pc:chgData name="Carlijn Oldeman" userId="43fddc4c-687e-4b1f-8ba2-3f4b1667ba4a" providerId="ADAL" clId="{1D2580C9-31F3-4B83-ACB0-080B71FD0C9F}" dt="2022-05-23T16:18:56.201" v="11" actId="20577"/>
        <pc:sldMkLst>
          <pc:docMk/>
          <pc:sldMk cId="416172052" sldId="285"/>
        </pc:sldMkLst>
        <pc:spChg chg="mod">
          <ac:chgData name="Carlijn Oldeman" userId="43fddc4c-687e-4b1f-8ba2-3f4b1667ba4a" providerId="ADAL" clId="{1D2580C9-31F3-4B83-ACB0-080B71FD0C9F}" dt="2022-05-23T16:18:56.201" v="11" actId="20577"/>
          <ac:spMkLst>
            <pc:docMk/>
            <pc:sldMk cId="416172052" sldId="285"/>
            <ac:spMk id="3" creationId="{7219251D-2692-406F-9D7F-A06969F5B333}"/>
          </ac:spMkLst>
        </pc:spChg>
      </pc:sldChg>
      <pc:sldChg chg="modSp mod">
        <pc:chgData name="Carlijn Oldeman" userId="43fddc4c-687e-4b1f-8ba2-3f4b1667ba4a" providerId="ADAL" clId="{1D2580C9-31F3-4B83-ACB0-080B71FD0C9F}" dt="2022-05-23T16:20:38.948" v="16" actId="207"/>
        <pc:sldMkLst>
          <pc:docMk/>
          <pc:sldMk cId="882491265" sldId="289"/>
        </pc:sldMkLst>
        <pc:spChg chg="mod">
          <ac:chgData name="Carlijn Oldeman" userId="43fddc4c-687e-4b1f-8ba2-3f4b1667ba4a" providerId="ADAL" clId="{1D2580C9-31F3-4B83-ACB0-080B71FD0C9F}" dt="2022-05-23T16:20:38.948" v="16" actId="207"/>
          <ac:spMkLst>
            <pc:docMk/>
            <pc:sldMk cId="882491265" sldId="289"/>
            <ac:spMk id="2" creationId="{366A14F7-7861-451C-B4E2-2ACD59F43AA8}"/>
          </ac:spMkLst>
        </pc:spChg>
        <pc:spChg chg="mod">
          <ac:chgData name="Carlijn Oldeman" userId="43fddc4c-687e-4b1f-8ba2-3f4b1667ba4a" providerId="ADAL" clId="{1D2580C9-31F3-4B83-ACB0-080B71FD0C9F}" dt="2022-05-23T16:20:35.550" v="15" actId="207"/>
          <ac:spMkLst>
            <pc:docMk/>
            <pc:sldMk cId="882491265" sldId="289"/>
            <ac:spMk id="3" creationId="{2106D7CF-C13E-43EF-B524-E96F29313AFB}"/>
          </ac:spMkLst>
        </pc:spChg>
      </pc:sldChg>
      <pc:sldChg chg="modSp mod">
        <pc:chgData name="Carlijn Oldeman" userId="43fddc4c-687e-4b1f-8ba2-3f4b1667ba4a" providerId="ADAL" clId="{1D2580C9-31F3-4B83-ACB0-080B71FD0C9F}" dt="2022-05-23T16:13:56.649" v="6" actId="20577"/>
        <pc:sldMkLst>
          <pc:docMk/>
          <pc:sldMk cId="2443726565" sldId="295"/>
        </pc:sldMkLst>
        <pc:spChg chg="mod">
          <ac:chgData name="Carlijn Oldeman" userId="43fddc4c-687e-4b1f-8ba2-3f4b1667ba4a" providerId="ADAL" clId="{1D2580C9-31F3-4B83-ACB0-080B71FD0C9F}" dt="2022-05-23T16:13:56.649" v="6" actId="20577"/>
          <ac:spMkLst>
            <pc:docMk/>
            <pc:sldMk cId="2443726565" sldId="295"/>
            <ac:spMk id="3" creationId="{3CB4C8F2-B4DF-1356-EE9A-6ED9509B1237}"/>
          </ac:spMkLst>
        </pc:spChg>
      </pc:sldChg>
      <pc:sldChg chg="modSp mod">
        <pc:chgData name="Carlijn Oldeman" userId="43fddc4c-687e-4b1f-8ba2-3f4b1667ba4a" providerId="ADAL" clId="{1D2580C9-31F3-4B83-ACB0-080B71FD0C9F}" dt="2022-05-23T16:17:58.167" v="10" actId="20577"/>
        <pc:sldMkLst>
          <pc:docMk/>
          <pc:sldMk cId="3173373470" sldId="296"/>
        </pc:sldMkLst>
        <pc:spChg chg="mod">
          <ac:chgData name="Carlijn Oldeman" userId="43fddc4c-687e-4b1f-8ba2-3f4b1667ba4a" providerId="ADAL" clId="{1D2580C9-31F3-4B83-ACB0-080B71FD0C9F}" dt="2022-05-23T16:17:58.167" v="10" actId="20577"/>
          <ac:spMkLst>
            <pc:docMk/>
            <pc:sldMk cId="3173373470" sldId="296"/>
            <ac:spMk id="3" creationId="{E957621D-0904-D5D2-313A-7C7DB6E89CF3}"/>
          </ac:spMkLst>
        </pc:spChg>
      </pc:sldChg>
      <pc:sldChg chg="modSp mod">
        <pc:chgData name="Carlijn Oldeman" userId="43fddc4c-687e-4b1f-8ba2-3f4b1667ba4a" providerId="ADAL" clId="{1D2580C9-31F3-4B83-ACB0-080B71FD0C9F}" dt="2022-05-23T16:13:30.963" v="5" actId="20577"/>
        <pc:sldMkLst>
          <pc:docMk/>
          <pc:sldMk cId="1578566117" sldId="297"/>
        </pc:sldMkLst>
        <pc:spChg chg="mod">
          <ac:chgData name="Carlijn Oldeman" userId="43fddc4c-687e-4b1f-8ba2-3f4b1667ba4a" providerId="ADAL" clId="{1D2580C9-31F3-4B83-ACB0-080B71FD0C9F}" dt="2022-05-23T16:13:30.963" v="5" actId="20577"/>
          <ac:spMkLst>
            <pc:docMk/>
            <pc:sldMk cId="1578566117" sldId="297"/>
            <ac:spMk id="3" creationId="{5CCE2C7D-BCF6-C5B5-E187-12721E6B6471}"/>
          </ac:spMkLst>
        </pc:spChg>
      </pc:sldChg>
    </pc:docChg>
  </pc:docChgLst>
</pc:chgInfo>
</file>

<file path=ppt/diagrams/_rels/data2.xml.rels><?xml version="1.0" encoding="UTF-8" standalone="yes"?>
<Relationships xmlns="http://schemas.openxmlformats.org/package/2006/relationships"><Relationship Id="rId1" Type="http://schemas.openxmlformats.org/officeDocument/2006/relationships/image" Target="../media/image21.png"/></Relationships>
</file>

<file path=ppt/diagrams/_rels/data3.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3.xml.rels><?xml version="1.0" encoding="UTF-8" standalone="yes"?>
<Relationships xmlns="http://schemas.openxmlformats.org/package/2006/relationships"><Relationship Id="rId1"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EC9BD16A-D146-4F6D-8389-989078CC270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1854AD3-4CA3-4110-85BF-D5219F920E56}">
      <dgm:prSet/>
      <dgm:spPr/>
      <dgm:t>
        <a:bodyPr/>
        <a:lstStyle/>
        <a:p>
          <a:r>
            <a:rPr lang="en-US"/>
            <a:t>Minder </a:t>
          </a:r>
          <a:r>
            <a:rPr lang="en-US" err="1"/>
            <a:t>rechtsbescherming</a:t>
          </a:r>
          <a:r>
            <a:rPr lang="en-US"/>
            <a:t> door </a:t>
          </a:r>
          <a:r>
            <a:rPr lang="en-US" err="1"/>
            <a:t>gewijzigde</a:t>
          </a:r>
          <a:r>
            <a:rPr lang="en-US"/>
            <a:t> </a:t>
          </a:r>
          <a:r>
            <a:rPr lang="en-US" err="1"/>
            <a:t>uitvoering</a:t>
          </a:r>
          <a:endParaRPr lang="en-US"/>
        </a:p>
      </dgm:t>
    </dgm:pt>
    <dgm:pt modelId="{68C92CA9-9C1C-4810-869E-70566D478989}" type="parTrans" cxnId="{333D2A17-7AB1-49DD-825F-2C122CEB7EDC}">
      <dgm:prSet/>
      <dgm:spPr/>
      <dgm:t>
        <a:bodyPr/>
        <a:lstStyle/>
        <a:p>
          <a:endParaRPr lang="en-US"/>
        </a:p>
      </dgm:t>
    </dgm:pt>
    <dgm:pt modelId="{E4FAED8A-BF63-4130-9970-8017B935E5CD}" type="sibTrans" cxnId="{333D2A17-7AB1-49DD-825F-2C122CEB7EDC}">
      <dgm:prSet/>
      <dgm:spPr/>
      <dgm:t>
        <a:bodyPr/>
        <a:lstStyle/>
        <a:p>
          <a:endParaRPr lang="en-US"/>
        </a:p>
      </dgm:t>
    </dgm:pt>
    <dgm:pt modelId="{0E1A127A-8CD8-425C-8596-F8769C47F2DB}">
      <dgm:prSet/>
      <dgm:spPr/>
      <dgm:t>
        <a:bodyPr/>
        <a:lstStyle/>
        <a:p>
          <a:r>
            <a:rPr lang="en-US"/>
            <a:t>2 </a:t>
          </a:r>
          <a:r>
            <a:rPr lang="en-US" err="1"/>
            <a:t>grote</a:t>
          </a:r>
          <a:r>
            <a:rPr lang="en-US"/>
            <a:t> </a:t>
          </a:r>
          <a:r>
            <a:rPr lang="en-US" err="1"/>
            <a:t>problemen</a:t>
          </a:r>
          <a:endParaRPr lang="en-US"/>
        </a:p>
      </dgm:t>
    </dgm:pt>
    <dgm:pt modelId="{D18D6C42-5A63-4610-A49A-2910F6890CFB}" type="parTrans" cxnId="{853C2559-C0B1-482E-BA02-517306E217C1}">
      <dgm:prSet/>
      <dgm:spPr/>
      <dgm:t>
        <a:bodyPr/>
        <a:lstStyle/>
        <a:p>
          <a:endParaRPr lang="en-US"/>
        </a:p>
      </dgm:t>
    </dgm:pt>
    <dgm:pt modelId="{0FFB51C8-13C0-4C53-A283-EB478522845E}" type="sibTrans" cxnId="{853C2559-C0B1-482E-BA02-517306E217C1}">
      <dgm:prSet/>
      <dgm:spPr/>
      <dgm:t>
        <a:bodyPr/>
        <a:lstStyle/>
        <a:p>
          <a:endParaRPr lang="en-US"/>
        </a:p>
      </dgm:t>
    </dgm:pt>
    <dgm:pt modelId="{E8E6D88D-FC21-4180-8EB4-87BD7C213F1C}">
      <dgm:prSet/>
      <dgm:spPr/>
      <dgm:t>
        <a:bodyPr/>
        <a:lstStyle/>
        <a:p>
          <a:r>
            <a:rPr lang="en-US" err="1"/>
            <a:t>Onmogelijk</a:t>
          </a:r>
          <a:r>
            <a:rPr lang="en-US"/>
            <a:t> om de </a:t>
          </a:r>
          <a:r>
            <a:rPr lang="en-US" err="1"/>
            <a:t>beslisregels</a:t>
          </a:r>
          <a:r>
            <a:rPr lang="en-US"/>
            <a:t> </a:t>
          </a:r>
          <a:r>
            <a:rPr lang="en-US" err="1"/>
            <a:t>te</a:t>
          </a:r>
          <a:r>
            <a:rPr lang="en-US"/>
            <a:t> </a:t>
          </a:r>
          <a:r>
            <a:rPr lang="en-US" err="1"/>
            <a:t>toetsen</a:t>
          </a:r>
          <a:r>
            <a:rPr lang="en-US"/>
            <a:t> </a:t>
          </a:r>
          <a:r>
            <a:rPr lang="en-US" err="1"/>
            <a:t>aan</a:t>
          </a:r>
          <a:r>
            <a:rPr lang="en-US"/>
            <a:t> wet en </a:t>
          </a:r>
          <a:r>
            <a:rPr lang="en-US" err="1"/>
            <a:t>abbb</a:t>
          </a:r>
          <a:endParaRPr lang="en-US"/>
        </a:p>
      </dgm:t>
    </dgm:pt>
    <dgm:pt modelId="{D9C3BC66-BA4D-4DCC-B804-7A5F741D750B}" type="parTrans" cxnId="{0ED9D52F-5C4D-43B2-9A99-243F9E87D52F}">
      <dgm:prSet/>
      <dgm:spPr/>
      <dgm:t>
        <a:bodyPr/>
        <a:lstStyle/>
        <a:p>
          <a:endParaRPr lang="en-US"/>
        </a:p>
      </dgm:t>
    </dgm:pt>
    <dgm:pt modelId="{DC3C8AFC-B921-4EA2-A51B-9D229283F515}" type="sibTrans" cxnId="{0ED9D52F-5C4D-43B2-9A99-243F9E87D52F}">
      <dgm:prSet/>
      <dgm:spPr/>
      <dgm:t>
        <a:bodyPr/>
        <a:lstStyle/>
        <a:p>
          <a:endParaRPr lang="en-US"/>
        </a:p>
      </dgm:t>
    </dgm:pt>
    <dgm:pt modelId="{351B2A0A-0127-445B-9E6B-F1F4339928A1}">
      <dgm:prSet/>
      <dgm:spPr/>
      <dgm:t>
        <a:bodyPr/>
        <a:lstStyle/>
        <a:p>
          <a:r>
            <a:rPr lang="en-US" err="1"/>
            <a:t>Gegevens</a:t>
          </a:r>
          <a:r>
            <a:rPr lang="en-US"/>
            <a:t> </a:t>
          </a:r>
          <a:r>
            <a:rPr lang="en-US" err="1"/>
            <a:t>krijgen</a:t>
          </a:r>
          <a:r>
            <a:rPr lang="en-US"/>
            <a:t> </a:t>
          </a:r>
          <a:r>
            <a:rPr lang="en-US" err="1"/>
            <a:t>een</a:t>
          </a:r>
          <a:r>
            <a:rPr lang="en-US"/>
            <a:t> </a:t>
          </a:r>
          <a:r>
            <a:rPr lang="en-US" err="1"/>
            <a:t>doorslaggevende</a:t>
          </a:r>
          <a:r>
            <a:rPr lang="en-US"/>
            <a:t> </a:t>
          </a:r>
          <a:r>
            <a:rPr lang="en-US" err="1"/>
            <a:t>rol</a:t>
          </a:r>
          <a:r>
            <a:rPr lang="en-US"/>
            <a:t> in </a:t>
          </a:r>
          <a:r>
            <a:rPr lang="en-US" err="1"/>
            <a:t>andere</a:t>
          </a:r>
          <a:r>
            <a:rPr lang="en-US"/>
            <a:t> </a:t>
          </a:r>
          <a:r>
            <a:rPr lang="en-US" err="1"/>
            <a:t>processen</a:t>
          </a:r>
          <a:endParaRPr lang="en-US"/>
        </a:p>
      </dgm:t>
    </dgm:pt>
    <dgm:pt modelId="{23C7A5C1-A2D2-4382-8B0E-ABCFC3833708}" type="parTrans" cxnId="{6265A181-B10C-4518-BA71-F860ACB65B2D}">
      <dgm:prSet/>
      <dgm:spPr/>
      <dgm:t>
        <a:bodyPr/>
        <a:lstStyle/>
        <a:p>
          <a:endParaRPr lang="en-US"/>
        </a:p>
      </dgm:t>
    </dgm:pt>
    <dgm:pt modelId="{44983F17-A708-4517-B735-7B80A617DEF9}" type="sibTrans" cxnId="{6265A181-B10C-4518-BA71-F860ACB65B2D}">
      <dgm:prSet/>
      <dgm:spPr/>
      <dgm:t>
        <a:bodyPr/>
        <a:lstStyle/>
        <a:p>
          <a:endParaRPr lang="en-US"/>
        </a:p>
      </dgm:t>
    </dgm:pt>
    <dgm:pt modelId="{ECB5D282-C067-42AD-A265-F5F573F0E145}" type="pres">
      <dgm:prSet presAssocID="{EC9BD16A-D146-4F6D-8389-989078CC2707}" presName="diagram" presStyleCnt="0">
        <dgm:presLayoutVars>
          <dgm:dir/>
          <dgm:resizeHandles val="exact"/>
        </dgm:presLayoutVars>
      </dgm:prSet>
      <dgm:spPr/>
    </dgm:pt>
    <dgm:pt modelId="{1F667A0B-A693-47D7-BDED-A9D5FFC20FF8}" type="pres">
      <dgm:prSet presAssocID="{E1854AD3-4CA3-4110-85BF-D5219F920E56}" presName="node" presStyleLbl="node1" presStyleIdx="0" presStyleCnt="4">
        <dgm:presLayoutVars>
          <dgm:bulletEnabled val="1"/>
        </dgm:presLayoutVars>
      </dgm:prSet>
      <dgm:spPr/>
    </dgm:pt>
    <dgm:pt modelId="{ABC61993-FEB0-4567-BCBF-60D441D1D524}" type="pres">
      <dgm:prSet presAssocID="{E4FAED8A-BF63-4130-9970-8017B935E5CD}" presName="sibTrans" presStyleCnt="0"/>
      <dgm:spPr/>
    </dgm:pt>
    <dgm:pt modelId="{2B6D8F39-F579-4D1D-A120-6644A3C21F86}" type="pres">
      <dgm:prSet presAssocID="{0E1A127A-8CD8-425C-8596-F8769C47F2DB}" presName="node" presStyleLbl="node1" presStyleIdx="1" presStyleCnt="4">
        <dgm:presLayoutVars>
          <dgm:bulletEnabled val="1"/>
        </dgm:presLayoutVars>
      </dgm:prSet>
      <dgm:spPr/>
    </dgm:pt>
    <dgm:pt modelId="{F2D09683-C0B1-487B-BC09-84FFEA286D5C}" type="pres">
      <dgm:prSet presAssocID="{0FFB51C8-13C0-4C53-A283-EB478522845E}" presName="sibTrans" presStyleCnt="0"/>
      <dgm:spPr/>
    </dgm:pt>
    <dgm:pt modelId="{000C19E7-96E0-4027-AA69-8261AAFC7900}" type="pres">
      <dgm:prSet presAssocID="{E8E6D88D-FC21-4180-8EB4-87BD7C213F1C}" presName="node" presStyleLbl="node1" presStyleIdx="2" presStyleCnt="4">
        <dgm:presLayoutVars>
          <dgm:bulletEnabled val="1"/>
        </dgm:presLayoutVars>
      </dgm:prSet>
      <dgm:spPr/>
    </dgm:pt>
    <dgm:pt modelId="{6AA6D51E-E236-4859-B7C7-3C70FA387451}" type="pres">
      <dgm:prSet presAssocID="{DC3C8AFC-B921-4EA2-A51B-9D229283F515}" presName="sibTrans" presStyleCnt="0"/>
      <dgm:spPr/>
    </dgm:pt>
    <dgm:pt modelId="{AD94CE30-CE93-4B47-93DF-833E132B49CA}" type="pres">
      <dgm:prSet presAssocID="{351B2A0A-0127-445B-9E6B-F1F4339928A1}" presName="node" presStyleLbl="node1" presStyleIdx="3" presStyleCnt="4">
        <dgm:presLayoutVars>
          <dgm:bulletEnabled val="1"/>
        </dgm:presLayoutVars>
      </dgm:prSet>
      <dgm:spPr/>
    </dgm:pt>
  </dgm:ptLst>
  <dgm:cxnLst>
    <dgm:cxn modelId="{333D2A17-7AB1-49DD-825F-2C122CEB7EDC}" srcId="{EC9BD16A-D146-4F6D-8389-989078CC2707}" destId="{E1854AD3-4CA3-4110-85BF-D5219F920E56}" srcOrd="0" destOrd="0" parTransId="{68C92CA9-9C1C-4810-869E-70566D478989}" sibTransId="{E4FAED8A-BF63-4130-9970-8017B935E5CD}"/>
    <dgm:cxn modelId="{0ED9D52F-5C4D-43B2-9A99-243F9E87D52F}" srcId="{EC9BD16A-D146-4F6D-8389-989078CC2707}" destId="{E8E6D88D-FC21-4180-8EB4-87BD7C213F1C}" srcOrd="2" destOrd="0" parTransId="{D9C3BC66-BA4D-4DCC-B804-7A5F741D750B}" sibTransId="{DC3C8AFC-B921-4EA2-A51B-9D229283F515}"/>
    <dgm:cxn modelId="{478A203D-AC5B-4F6A-B87A-443B2F9A46B0}" type="presOf" srcId="{EC9BD16A-D146-4F6D-8389-989078CC2707}" destId="{ECB5D282-C067-42AD-A265-F5F573F0E145}" srcOrd="0" destOrd="0" presId="urn:microsoft.com/office/officeart/2005/8/layout/default"/>
    <dgm:cxn modelId="{C935D040-760C-4651-A55E-DC0818986095}" type="presOf" srcId="{0E1A127A-8CD8-425C-8596-F8769C47F2DB}" destId="{2B6D8F39-F579-4D1D-A120-6644A3C21F86}" srcOrd="0" destOrd="0" presId="urn:microsoft.com/office/officeart/2005/8/layout/default"/>
    <dgm:cxn modelId="{853C2559-C0B1-482E-BA02-517306E217C1}" srcId="{EC9BD16A-D146-4F6D-8389-989078CC2707}" destId="{0E1A127A-8CD8-425C-8596-F8769C47F2DB}" srcOrd="1" destOrd="0" parTransId="{D18D6C42-5A63-4610-A49A-2910F6890CFB}" sibTransId="{0FFB51C8-13C0-4C53-A283-EB478522845E}"/>
    <dgm:cxn modelId="{6265A181-B10C-4518-BA71-F860ACB65B2D}" srcId="{EC9BD16A-D146-4F6D-8389-989078CC2707}" destId="{351B2A0A-0127-445B-9E6B-F1F4339928A1}" srcOrd="3" destOrd="0" parTransId="{23C7A5C1-A2D2-4382-8B0E-ABCFC3833708}" sibTransId="{44983F17-A708-4517-B735-7B80A617DEF9}"/>
    <dgm:cxn modelId="{76F0A6AA-FA9B-474A-86FC-7AECEE593ED1}" type="presOf" srcId="{E1854AD3-4CA3-4110-85BF-D5219F920E56}" destId="{1F667A0B-A693-47D7-BDED-A9D5FFC20FF8}" srcOrd="0" destOrd="0" presId="urn:microsoft.com/office/officeart/2005/8/layout/default"/>
    <dgm:cxn modelId="{E2947BBD-2E38-4B5C-8FFF-D654876B3393}" type="presOf" srcId="{E8E6D88D-FC21-4180-8EB4-87BD7C213F1C}" destId="{000C19E7-96E0-4027-AA69-8261AAFC7900}" srcOrd="0" destOrd="0" presId="urn:microsoft.com/office/officeart/2005/8/layout/default"/>
    <dgm:cxn modelId="{363770E2-A11B-4E0B-94E2-44ABEEA6B503}" type="presOf" srcId="{351B2A0A-0127-445B-9E6B-F1F4339928A1}" destId="{AD94CE30-CE93-4B47-93DF-833E132B49CA}" srcOrd="0" destOrd="0" presId="urn:microsoft.com/office/officeart/2005/8/layout/default"/>
    <dgm:cxn modelId="{577663DE-F611-47B0-A9E7-1C48B8F1AB78}" type="presParOf" srcId="{ECB5D282-C067-42AD-A265-F5F573F0E145}" destId="{1F667A0B-A693-47D7-BDED-A9D5FFC20FF8}" srcOrd="0" destOrd="0" presId="urn:microsoft.com/office/officeart/2005/8/layout/default"/>
    <dgm:cxn modelId="{C7AA97D9-E3E1-4E72-9095-97BE33CE6BBC}" type="presParOf" srcId="{ECB5D282-C067-42AD-A265-F5F573F0E145}" destId="{ABC61993-FEB0-4567-BCBF-60D441D1D524}" srcOrd="1" destOrd="0" presId="urn:microsoft.com/office/officeart/2005/8/layout/default"/>
    <dgm:cxn modelId="{E93A922E-57E9-4D0F-9A85-85BE6382B1CA}" type="presParOf" srcId="{ECB5D282-C067-42AD-A265-F5F573F0E145}" destId="{2B6D8F39-F579-4D1D-A120-6644A3C21F86}" srcOrd="2" destOrd="0" presId="urn:microsoft.com/office/officeart/2005/8/layout/default"/>
    <dgm:cxn modelId="{B5C1B827-637B-4B2E-B8F9-9DAE51724536}" type="presParOf" srcId="{ECB5D282-C067-42AD-A265-F5F573F0E145}" destId="{F2D09683-C0B1-487B-BC09-84FFEA286D5C}" srcOrd="3" destOrd="0" presId="urn:microsoft.com/office/officeart/2005/8/layout/default"/>
    <dgm:cxn modelId="{7FAFB8AB-EFAC-4270-B982-E85FDEF2B57A}" type="presParOf" srcId="{ECB5D282-C067-42AD-A265-F5F573F0E145}" destId="{000C19E7-96E0-4027-AA69-8261AAFC7900}" srcOrd="4" destOrd="0" presId="urn:microsoft.com/office/officeart/2005/8/layout/default"/>
    <dgm:cxn modelId="{F7D39694-1CE7-4E6D-BACD-58DCBCEBBD05}" type="presParOf" srcId="{ECB5D282-C067-42AD-A265-F5F573F0E145}" destId="{6AA6D51E-E236-4859-B7C7-3C70FA387451}" srcOrd="5" destOrd="0" presId="urn:microsoft.com/office/officeart/2005/8/layout/default"/>
    <dgm:cxn modelId="{0F408764-700E-447E-BDD4-DCEE54DD764E}" type="presParOf" srcId="{ECB5D282-C067-42AD-A265-F5F573F0E145}" destId="{AD94CE30-CE93-4B47-93DF-833E132B49CA}"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879DC9-746E-4B9D-97B0-ADD8CEBF167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810D8FC-E10D-46CD-8DAE-39DAA2F76658}">
      <dgm:prSet/>
      <dgm:spPr/>
      <dgm:t>
        <a:bodyPr/>
        <a:lstStyle/>
        <a:p>
          <a:r>
            <a:rPr lang="nl-NL" b="1"/>
            <a:t>Het algoritme</a:t>
          </a:r>
          <a:endParaRPr lang="en-US"/>
        </a:p>
      </dgm:t>
    </dgm:pt>
    <dgm:pt modelId="{926190F4-6AC4-4AD5-A5A6-2BB733F764E5}" type="parTrans" cxnId="{3AB4BE46-70FE-4788-8356-65CC6B0193F0}">
      <dgm:prSet/>
      <dgm:spPr/>
      <dgm:t>
        <a:bodyPr/>
        <a:lstStyle/>
        <a:p>
          <a:endParaRPr lang="en-US"/>
        </a:p>
      </dgm:t>
    </dgm:pt>
    <dgm:pt modelId="{3033E13D-B5B7-42BA-B47E-5FC53B029D0A}" type="sibTrans" cxnId="{3AB4BE46-70FE-4788-8356-65CC6B0193F0}">
      <dgm:prSet/>
      <dgm:spPr/>
      <dgm:t>
        <a:bodyPr/>
        <a:lstStyle/>
        <a:p>
          <a:endParaRPr lang="en-US"/>
        </a:p>
      </dgm:t>
    </dgm:pt>
    <dgm:pt modelId="{626055D9-06FC-4F46-8249-46740CC84F1C}">
      <dgm:prSet/>
      <dgm:spPr/>
      <dgm:t>
        <a:bodyPr/>
        <a:lstStyle/>
        <a:p>
          <a:r>
            <a:rPr lang="nl-NL" b="1"/>
            <a:t>De makers van het algoritme</a:t>
          </a:r>
          <a:endParaRPr lang="en-US"/>
        </a:p>
      </dgm:t>
    </dgm:pt>
    <dgm:pt modelId="{1ECD69D3-346D-4E01-8AE0-F9A79C2B4641}" type="parTrans" cxnId="{AC72E80B-6155-473C-B730-7C627391C224}">
      <dgm:prSet/>
      <dgm:spPr/>
      <dgm:t>
        <a:bodyPr/>
        <a:lstStyle/>
        <a:p>
          <a:endParaRPr lang="en-US"/>
        </a:p>
      </dgm:t>
    </dgm:pt>
    <dgm:pt modelId="{48657E83-261F-468D-8EE7-4FEA7A5BEB4B}" type="sibTrans" cxnId="{AC72E80B-6155-473C-B730-7C627391C224}">
      <dgm:prSet/>
      <dgm:spPr/>
      <dgm:t>
        <a:bodyPr/>
        <a:lstStyle/>
        <a:p>
          <a:endParaRPr lang="en-US"/>
        </a:p>
      </dgm:t>
    </dgm:pt>
    <dgm:pt modelId="{A7761DC6-7EBD-424B-8E4F-B2FD0D622D33}">
      <dgm:prSet/>
      <dgm:spPr/>
      <dgm:t>
        <a:bodyPr/>
        <a:lstStyle/>
        <a:p>
          <a:r>
            <a:rPr lang="nl-NL" b="1"/>
            <a:t>De onderzoekers/beoordeelaars </a:t>
          </a:r>
          <a:endParaRPr lang="en-US" b="1"/>
        </a:p>
      </dgm:t>
    </dgm:pt>
    <dgm:pt modelId="{FB437822-570E-495A-BFC9-F05DAA6F34F3}" type="parTrans" cxnId="{16F74492-919D-4493-926C-D5BA089EEA10}">
      <dgm:prSet/>
      <dgm:spPr/>
      <dgm:t>
        <a:bodyPr/>
        <a:lstStyle/>
        <a:p>
          <a:endParaRPr lang="en-US"/>
        </a:p>
      </dgm:t>
    </dgm:pt>
    <dgm:pt modelId="{18ABBB22-52F6-4038-8640-B2E4695EC7AC}" type="sibTrans" cxnId="{16F74492-919D-4493-926C-D5BA089EEA10}">
      <dgm:prSet/>
      <dgm:spPr/>
      <dgm:t>
        <a:bodyPr/>
        <a:lstStyle/>
        <a:p>
          <a:endParaRPr lang="en-US"/>
        </a:p>
      </dgm:t>
    </dgm:pt>
    <dgm:pt modelId="{FB8AE9EB-5BF4-48A4-826A-58C96D8B17F9}" type="pres">
      <dgm:prSet presAssocID="{AE879DC9-746E-4B9D-97B0-ADD8CEBF167F}" presName="root" presStyleCnt="0">
        <dgm:presLayoutVars>
          <dgm:dir/>
          <dgm:resizeHandles val="exact"/>
        </dgm:presLayoutVars>
      </dgm:prSet>
      <dgm:spPr/>
    </dgm:pt>
    <dgm:pt modelId="{39E46AA2-B840-460A-8AB5-579C0A405E75}" type="pres">
      <dgm:prSet presAssocID="{A810D8FC-E10D-46CD-8DAE-39DAA2F76658}" presName="compNode" presStyleCnt="0"/>
      <dgm:spPr/>
    </dgm:pt>
    <dgm:pt modelId="{F9DA69FE-B96B-4206-AF2B-1CA5F2DF6107}" type="pres">
      <dgm:prSet presAssocID="{A810D8FC-E10D-46CD-8DAE-39DAA2F76658}" presName="bgRect" presStyleLbl="bgShp" presStyleIdx="0" presStyleCnt="3"/>
      <dgm:spPr/>
    </dgm:pt>
    <dgm:pt modelId="{27CB56E0-1D70-451D-A2F7-59DB2801CA74}" type="pres">
      <dgm:prSet presAssocID="{A810D8FC-E10D-46CD-8DAE-39DAA2F7665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4C9E2262-23F5-4271-8B94-09F56F81F9DF}" type="pres">
      <dgm:prSet presAssocID="{A810D8FC-E10D-46CD-8DAE-39DAA2F76658}" presName="spaceRect" presStyleCnt="0"/>
      <dgm:spPr/>
    </dgm:pt>
    <dgm:pt modelId="{674F7F04-7911-4DC1-947A-479ADEE0B569}" type="pres">
      <dgm:prSet presAssocID="{A810D8FC-E10D-46CD-8DAE-39DAA2F76658}" presName="parTx" presStyleLbl="revTx" presStyleIdx="0" presStyleCnt="3">
        <dgm:presLayoutVars>
          <dgm:chMax val="0"/>
          <dgm:chPref val="0"/>
        </dgm:presLayoutVars>
      </dgm:prSet>
      <dgm:spPr/>
    </dgm:pt>
    <dgm:pt modelId="{D8C693E8-09FE-4794-B82A-AC8A2DD8978C}" type="pres">
      <dgm:prSet presAssocID="{3033E13D-B5B7-42BA-B47E-5FC53B029D0A}" presName="sibTrans" presStyleCnt="0"/>
      <dgm:spPr/>
    </dgm:pt>
    <dgm:pt modelId="{5920D156-8A08-4163-ABBC-D21700A7A341}" type="pres">
      <dgm:prSet presAssocID="{626055D9-06FC-4F46-8249-46740CC84F1C}" presName="compNode" presStyleCnt="0"/>
      <dgm:spPr/>
    </dgm:pt>
    <dgm:pt modelId="{65895EC0-D322-4953-8C6C-42966A3FB3E7}" type="pres">
      <dgm:prSet presAssocID="{626055D9-06FC-4F46-8249-46740CC84F1C}" presName="bgRect" presStyleLbl="bgShp" presStyleIdx="1" presStyleCnt="3"/>
      <dgm:spPr/>
    </dgm:pt>
    <dgm:pt modelId="{7CB93550-D3D3-460F-8A50-4DFFBF3E4502}" type="pres">
      <dgm:prSet presAssocID="{626055D9-06FC-4F46-8249-46740CC84F1C}" presName="iconRect" presStyleLbl="node1" presStyleIdx="1"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5222CCAB-A52E-43A8-B0A2-04C0936D566D}" type="pres">
      <dgm:prSet presAssocID="{626055D9-06FC-4F46-8249-46740CC84F1C}" presName="spaceRect" presStyleCnt="0"/>
      <dgm:spPr/>
    </dgm:pt>
    <dgm:pt modelId="{97825B9E-26A2-4CAA-A250-B147181BD8B4}" type="pres">
      <dgm:prSet presAssocID="{626055D9-06FC-4F46-8249-46740CC84F1C}" presName="parTx" presStyleLbl="revTx" presStyleIdx="1" presStyleCnt="3">
        <dgm:presLayoutVars>
          <dgm:chMax val="0"/>
          <dgm:chPref val="0"/>
        </dgm:presLayoutVars>
      </dgm:prSet>
      <dgm:spPr/>
    </dgm:pt>
    <dgm:pt modelId="{5A0B2EA3-BB1C-4104-BD11-3D897DD1FE12}" type="pres">
      <dgm:prSet presAssocID="{48657E83-261F-468D-8EE7-4FEA7A5BEB4B}" presName="sibTrans" presStyleCnt="0"/>
      <dgm:spPr/>
    </dgm:pt>
    <dgm:pt modelId="{0ADE56B2-CF06-4C12-9332-261C269C53EC}" type="pres">
      <dgm:prSet presAssocID="{A7761DC6-7EBD-424B-8E4F-B2FD0D622D33}" presName="compNode" presStyleCnt="0"/>
      <dgm:spPr/>
    </dgm:pt>
    <dgm:pt modelId="{29167429-5ABC-449E-B928-3055B7EA9ABC}" type="pres">
      <dgm:prSet presAssocID="{A7761DC6-7EBD-424B-8E4F-B2FD0D622D33}" presName="bgRect" presStyleLbl="bgShp" presStyleIdx="2" presStyleCnt="3"/>
      <dgm:spPr/>
    </dgm:pt>
    <dgm:pt modelId="{D65AA613-71AE-425E-9F5E-58E9E3AF33D7}" type="pres">
      <dgm:prSet presAssocID="{A7761DC6-7EBD-424B-8E4F-B2FD0D622D33}" presName="iconRect" presStyleLbl="node1" presStyleIdx="2"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BA530F42-EDC7-4914-95E3-B462CD3BC6DC}" type="pres">
      <dgm:prSet presAssocID="{A7761DC6-7EBD-424B-8E4F-B2FD0D622D33}" presName="spaceRect" presStyleCnt="0"/>
      <dgm:spPr/>
    </dgm:pt>
    <dgm:pt modelId="{EE8DB45C-F815-4EF6-9948-FF715212F474}" type="pres">
      <dgm:prSet presAssocID="{A7761DC6-7EBD-424B-8E4F-B2FD0D622D33}" presName="parTx" presStyleLbl="revTx" presStyleIdx="2" presStyleCnt="3">
        <dgm:presLayoutVars>
          <dgm:chMax val="0"/>
          <dgm:chPref val="0"/>
        </dgm:presLayoutVars>
      </dgm:prSet>
      <dgm:spPr/>
    </dgm:pt>
  </dgm:ptLst>
  <dgm:cxnLst>
    <dgm:cxn modelId="{82982B08-6066-4E37-97B8-7ECC112083FE}" type="presOf" srcId="{A810D8FC-E10D-46CD-8DAE-39DAA2F76658}" destId="{674F7F04-7911-4DC1-947A-479ADEE0B569}" srcOrd="0" destOrd="0" presId="urn:microsoft.com/office/officeart/2018/2/layout/IconVerticalSolidList"/>
    <dgm:cxn modelId="{AC72E80B-6155-473C-B730-7C627391C224}" srcId="{AE879DC9-746E-4B9D-97B0-ADD8CEBF167F}" destId="{626055D9-06FC-4F46-8249-46740CC84F1C}" srcOrd="1" destOrd="0" parTransId="{1ECD69D3-346D-4E01-8AE0-F9A79C2B4641}" sibTransId="{48657E83-261F-468D-8EE7-4FEA7A5BEB4B}"/>
    <dgm:cxn modelId="{3AB4BE46-70FE-4788-8356-65CC6B0193F0}" srcId="{AE879DC9-746E-4B9D-97B0-ADD8CEBF167F}" destId="{A810D8FC-E10D-46CD-8DAE-39DAA2F76658}" srcOrd="0" destOrd="0" parTransId="{926190F4-6AC4-4AD5-A5A6-2BB733F764E5}" sibTransId="{3033E13D-B5B7-42BA-B47E-5FC53B029D0A}"/>
    <dgm:cxn modelId="{FF72A986-6566-4174-AE4F-C778C4DCC9D0}" type="presOf" srcId="{A7761DC6-7EBD-424B-8E4F-B2FD0D622D33}" destId="{EE8DB45C-F815-4EF6-9948-FF715212F474}" srcOrd="0" destOrd="0" presId="urn:microsoft.com/office/officeart/2018/2/layout/IconVerticalSolidList"/>
    <dgm:cxn modelId="{16F74492-919D-4493-926C-D5BA089EEA10}" srcId="{AE879DC9-746E-4B9D-97B0-ADD8CEBF167F}" destId="{A7761DC6-7EBD-424B-8E4F-B2FD0D622D33}" srcOrd="2" destOrd="0" parTransId="{FB437822-570E-495A-BFC9-F05DAA6F34F3}" sibTransId="{18ABBB22-52F6-4038-8640-B2E4695EC7AC}"/>
    <dgm:cxn modelId="{5DE8B6C7-C581-4B02-8DA5-377E2ACF5FE3}" type="presOf" srcId="{626055D9-06FC-4F46-8249-46740CC84F1C}" destId="{97825B9E-26A2-4CAA-A250-B147181BD8B4}" srcOrd="0" destOrd="0" presId="urn:microsoft.com/office/officeart/2018/2/layout/IconVerticalSolidList"/>
    <dgm:cxn modelId="{F4BEE1F3-705D-4FF1-B3CB-B3BD358487EE}" type="presOf" srcId="{AE879DC9-746E-4B9D-97B0-ADD8CEBF167F}" destId="{FB8AE9EB-5BF4-48A4-826A-58C96D8B17F9}" srcOrd="0" destOrd="0" presId="urn:microsoft.com/office/officeart/2018/2/layout/IconVerticalSolidList"/>
    <dgm:cxn modelId="{4D31CB7B-CA88-46EE-A6EF-07C956D7DDE9}" type="presParOf" srcId="{FB8AE9EB-5BF4-48A4-826A-58C96D8B17F9}" destId="{39E46AA2-B840-460A-8AB5-579C0A405E75}" srcOrd="0" destOrd="0" presId="urn:microsoft.com/office/officeart/2018/2/layout/IconVerticalSolidList"/>
    <dgm:cxn modelId="{59068066-C362-43E8-BC7F-6705AF9A7B87}" type="presParOf" srcId="{39E46AA2-B840-460A-8AB5-579C0A405E75}" destId="{F9DA69FE-B96B-4206-AF2B-1CA5F2DF6107}" srcOrd="0" destOrd="0" presId="urn:microsoft.com/office/officeart/2018/2/layout/IconVerticalSolidList"/>
    <dgm:cxn modelId="{3C598524-B8EF-4A06-AB08-90F869FC4833}" type="presParOf" srcId="{39E46AA2-B840-460A-8AB5-579C0A405E75}" destId="{27CB56E0-1D70-451D-A2F7-59DB2801CA74}" srcOrd="1" destOrd="0" presId="urn:microsoft.com/office/officeart/2018/2/layout/IconVerticalSolidList"/>
    <dgm:cxn modelId="{E631F344-8AE1-4518-B3D5-CA447D0F843C}" type="presParOf" srcId="{39E46AA2-B840-460A-8AB5-579C0A405E75}" destId="{4C9E2262-23F5-4271-8B94-09F56F81F9DF}" srcOrd="2" destOrd="0" presId="urn:microsoft.com/office/officeart/2018/2/layout/IconVerticalSolidList"/>
    <dgm:cxn modelId="{AD2FBFC3-6565-4E9D-8FBC-181E16B813D5}" type="presParOf" srcId="{39E46AA2-B840-460A-8AB5-579C0A405E75}" destId="{674F7F04-7911-4DC1-947A-479ADEE0B569}" srcOrd="3" destOrd="0" presId="urn:microsoft.com/office/officeart/2018/2/layout/IconVerticalSolidList"/>
    <dgm:cxn modelId="{E93FB44A-76F9-4EE1-BFCB-DB836DF62B24}" type="presParOf" srcId="{FB8AE9EB-5BF4-48A4-826A-58C96D8B17F9}" destId="{D8C693E8-09FE-4794-B82A-AC8A2DD8978C}" srcOrd="1" destOrd="0" presId="urn:microsoft.com/office/officeart/2018/2/layout/IconVerticalSolidList"/>
    <dgm:cxn modelId="{CE82E6CC-6553-403A-A0B9-206BC50BF99B}" type="presParOf" srcId="{FB8AE9EB-5BF4-48A4-826A-58C96D8B17F9}" destId="{5920D156-8A08-4163-ABBC-D21700A7A341}" srcOrd="2" destOrd="0" presId="urn:microsoft.com/office/officeart/2018/2/layout/IconVerticalSolidList"/>
    <dgm:cxn modelId="{609B4A04-CE58-4867-84EA-96B97CD6DC20}" type="presParOf" srcId="{5920D156-8A08-4163-ABBC-D21700A7A341}" destId="{65895EC0-D322-4953-8C6C-42966A3FB3E7}" srcOrd="0" destOrd="0" presId="urn:microsoft.com/office/officeart/2018/2/layout/IconVerticalSolidList"/>
    <dgm:cxn modelId="{E0DD39B6-7DF0-4C11-9CB0-1C1FD274C2BC}" type="presParOf" srcId="{5920D156-8A08-4163-ABBC-D21700A7A341}" destId="{7CB93550-D3D3-460F-8A50-4DFFBF3E4502}" srcOrd="1" destOrd="0" presId="urn:microsoft.com/office/officeart/2018/2/layout/IconVerticalSolidList"/>
    <dgm:cxn modelId="{3B3C622D-4870-432B-A524-AF11398D0784}" type="presParOf" srcId="{5920D156-8A08-4163-ABBC-D21700A7A341}" destId="{5222CCAB-A52E-43A8-B0A2-04C0936D566D}" srcOrd="2" destOrd="0" presId="urn:microsoft.com/office/officeart/2018/2/layout/IconVerticalSolidList"/>
    <dgm:cxn modelId="{46E73943-3DA7-4E9D-9E62-5EA730E038D3}" type="presParOf" srcId="{5920D156-8A08-4163-ABBC-D21700A7A341}" destId="{97825B9E-26A2-4CAA-A250-B147181BD8B4}" srcOrd="3" destOrd="0" presId="urn:microsoft.com/office/officeart/2018/2/layout/IconVerticalSolidList"/>
    <dgm:cxn modelId="{FC7BD144-57AC-4AF5-9B25-A1DAB51AA904}" type="presParOf" srcId="{FB8AE9EB-5BF4-48A4-826A-58C96D8B17F9}" destId="{5A0B2EA3-BB1C-4104-BD11-3D897DD1FE12}" srcOrd="3" destOrd="0" presId="urn:microsoft.com/office/officeart/2018/2/layout/IconVerticalSolidList"/>
    <dgm:cxn modelId="{F1E11411-8AD2-466D-8B5F-E3814AAF4F1E}" type="presParOf" srcId="{FB8AE9EB-5BF4-48A4-826A-58C96D8B17F9}" destId="{0ADE56B2-CF06-4C12-9332-261C269C53EC}" srcOrd="4" destOrd="0" presId="urn:microsoft.com/office/officeart/2018/2/layout/IconVerticalSolidList"/>
    <dgm:cxn modelId="{AC25ACBB-E9F1-47DB-9E08-E01DBF425E2B}" type="presParOf" srcId="{0ADE56B2-CF06-4C12-9332-261C269C53EC}" destId="{29167429-5ABC-449E-B928-3055B7EA9ABC}" srcOrd="0" destOrd="0" presId="urn:microsoft.com/office/officeart/2018/2/layout/IconVerticalSolidList"/>
    <dgm:cxn modelId="{EFA94C45-B8BD-4172-B6B7-3F1E9E18519D}" type="presParOf" srcId="{0ADE56B2-CF06-4C12-9332-261C269C53EC}" destId="{D65AA613-71AE-425E-9F5E-58E9E3AF33D7}" srcOrd="1" destOrd="0" presId="urn:microsoft.com/office/officeart/2018/2/layout/IconVerticalSolidList"/>
    <dgm:cxn modelId="{AD2A4A7D-A0AE-45EC-B527-E0CD73F7247F}" type="presParOf" srcId="{0ADE56B2-CF06-4C12-9332-261C269C53EC}" destId="{BA530F42-EDC7-4914-95E3-B462CD3BC6DC}" srcOrd="2" destOrd="0" presId="urn:microsoft.com/office/officeart/2018/2/layout/IconVerticalSolidList"/>
    <dgm:cxn modelId="{299506E1-C1A8-461E-AEA2-052163F5DF78}" type="presParOf" srcId="{0ADE56B2-CF06-4C12-9332-261C269C53EC}" destId="{EE8DB45C-F815-4EF6-9948-FF715212F47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879DC9-746E-4B9D-97B0-ADD8CEBF167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810D8FC-E10D-46CD-8DAE-39DAA2F76658}">
      <dgm:prSet/>
      <dgm:spPr/>
      <dgm:t>
        <a:bodyPr/>
        <a:lstStyle/>
        <a:p>
          <a:r>
            <a:rPr lang="nl-NL" b="1"/>
            <a:t>Het algoritme</a:t>
          </a:r>
          <a:endParaRPr lang="en-US"/>
        </a:p>
      </dgm:t>
    </dgm:pt>
    <dgm:pt modelId="{926190F4-6AC4-4AD5-A5A6-2BB733F764E5}" type="parTrans" cxnId="{3AB4BE46-70FE-4788-8356-65CC6B0193F0}">
      <dgm:prSet/>
      <dgm:spPr/>
      <dgm:t>
        <a:bodyPr/>
        <a:lstStyle/>
        <a:p>
          <a:endParaRPr lang="en-US"/>
        </a:p>
      </dgm:t>
    </dgm:pt>
    <dgm:pt modelId="{3033E13D-B5B7-42BA-B47E-5FC53B029D0A}" type="sibTrans" cxnId="{3AB4BE46-70FE-4788-8356-65CC6B0193F0}">
      <dgm:prSet/>
      <dgm:spPr/>
      <dgm:t>
        <a:bodyPr/>
        <a:lstStyle/>
        <a:p>
          <a:endParaRPr lang="en-US"/>
        </a:p>
      </dgm:t>
    </dgm:pt>
    <dgm:pt modelId="{626055D9-06FC-4F46-8249-46740CC84F1C}">
      <dgm:prSet/>
      <dgm:spPr/>
      <dgm:t>
        <a:bodyPr/>
        <a:lstStyle/>
        <a:p>
          <a:r>
            <a:rPr lang="nl-NL" b="1"/>
            <a:t>De makers van het algoritme</a:t>
          </a:r>
          <a:endParaRPr lang="en-US"/>
        </a:p>
      </dgm:t>
    </dgm:pt>
    <dgm:pt modelId="{1ECD69D3-346D-4E01-8AE0-F9A79C2B4641}" type="parTrans" cxnId="{AC72E80B-6155-473C-B730-7C627391C224}">
      <dgm:prSet/>
      <dgm:spPr/>
      <dgm:t>
        <a:bodyPr/>
        <a:lstStyle/>
        <a:p>
          <a:endParaRPr lang="en-US"/>
        </a:p>
      </dgm:t>
    </dgm:pt>
    <dgm:pt modelId="{48657E83-261F-468D-8EE7-4FEA7A5BEB4B}" type="sibTrans" cxnId="{AC72E80B-6155-473C-B730-7C627391C224}">
      <dgm:prSet/>
      <dgm:spPr/>
      <dgm:t>
        <a:bodyPr/>
        <a:lstStyle/>
        <a:p>
          <a:endParaRPr lang="en-US"/>
        </a:p>
      </dgm:t>
    </dgm:pt>
    <dgm:pt modelId="{A7761DC6-7EBD-424B-8E4F-B2FD0D622D33}">
      <dgm:prSet/>
      <dgm:spPr/>
      <dgm:t>
        <a:bodyPr/>
        <a:lstStyle/>
        <a:p>
          <a:r>
            <a:rPr lang="nl-NL" b="1"/>
            <a:t>De onderzoekers/beoordeelaars </a:t>
          </a:r>
          <a:endParaRPr lang="en-US" b="1"/>
        </a:p>
      </dgm:t>
    </dgm:pt>
    <dgm:pt modelId="{FB437822-570E-495A-BFC9-F05DAA6F34F3}" type="parTrans" cxnId="{16F74492-919D-4493-926C-D5BA089EEA10}">
      <dgm:prSet/>
      <dgm:spPr/>
      <dgm:t>
        <a:bodyPr/>
        <a:lstStyle/>
        <a:p>
          <a:endParaRPr lang="en-US"/>
        </a:p>
      </dgm:t>
    </dgm:pt>
    <dgm:pt modelId="{18ABBB22-52F6-4038-8640-B2E4695EC7AC}" type="sibTrans" cxnId="{16F74492-919D-4493-926C-D5BA089EEA10}">
      <dgm:prSet/>
      <dgm:spPr/>
      <dgm:t>
        <a:bodyPr/>
        <a:lstStyle/>
        <a:p>
          <a:endParaRPr lang="en-US"/>
        </a:p>
      </dgm:t>
    </dgm:pt>
    <dgm:pt modelId="{FB8AE9EB-5BF4-48A4-826A-58C96D8B17F9}" type="pres">
      <dgm:prSet presAssocID="{AE879DC9-746E-4B9D-97B0-ADD8CEBF167F}" presName="root" presStyleCnt="0">
        <dgm:presLayoutVars>
          <dgm:dir/>
          <dgm:resizeHandles val="exact"/>
        </dgm:presLayoutVars>
      </dgm:prSet>
      <dgm:spPr/>
    </dgm:pt>
    <dgm:pt modelId="{39E46AA2-B840-460A-8AB5-579C0A405E75}" type="pres">
      <dgm:prSet presAssocID="{A810D8FC-E10D-46CD-8DAE-39DAA2F76658}" presName="compNode" presStyleCnt="0"/>
      <dgm:spPr/>
    </dgm:pt>
    <dgm:pt modelId="{F9DA69FE-B96B-4206-AF2B-1CA5F2DF6107}" type="pres">
      <dgm:prSet presAssocID="{A810D8FC-E10D-46CD-8DAE-39DAA2F76658}" presName="bgRect" presStyleLbl="bgShp" presStyleIdx="0" presStyleCnt="3"/>
      <dgm:spPr/>
    </dgm:pt>
    <dgm:pt modelId="{27CB56E0-1D70-451D-A2F7-59DB2801CA74}" type="pres">
      <dgm:prSet presAssocID="{A810D8FC-E10D-46CD-8DAE-39DAA2F7665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4C9E2262-23F5-4271-8B94-09F56F81F9DF}" type="pres">
      <dgm:prSet presAssocID="{A810D8FC-E10D-46CD-8DAE-39DAA2F76658}" presName="spaceRect" presStyleCnt="0"/>
      <dgm:spPr/>
    </dgm:pt>
    <dgm:pt modelId="{674F7F04-7911-4DC1-947A-479ADEE0B569}" type="pres">
      <dgm:prSet presAssocID="{A810D8FC-E10D-46CD-8DAE-39DAA2F76658}" presName="parTx" presStyleLbl="revTx" presStyleIdx="0" presStyleCnt="3">
        <dgm:presLayoutVars>
          <dgm:chMax val="0"/>
          <dgm:chPref val="0"/>
        </dgm:presLayoutVars>
      </dgm:prSet>
      <dgm:spPr/>
    </dgm:pt>
    <dgm:pt modelId="{D8C693E8-09FE-4794-B82A-AC8A2DD8978C}" type="pres">
      <dgm:prSet presAssocID="{3033E13D-B5B7-42BA-B47E-5FC53B029D0A}" presName="sibTrans" presStyleCnt="0"/>
      <dgm:spPr/>
    </dgm:pt>
    <dgm:pt modelId="{5920D156-8A08-4163-ABBC-D21700A7A341}" type="pres">
      <dgm:prSet presAssocID="{626055D9-06FC-4F46-8249-46740CC84F1C}" presName="compNode" presStyleCnt="0"/>
      <dgm:spPr/>
    </dgm:pt>
    <dgm:pt modelId="{65895EC0-D322-4953-8C6C-42966A3FB3E7}" type="pres">
      <dgm:prSet presAssocID="{626055D9-06FC-4F46-8249-46740CC84F1C}" presName="bgRect" presStyleLbl="bgShp" presStyleIdx="1" presStyleCnt="3"/>
      <dgm:spPr/>
    </dgm:pt>
    <dgm:pt modelId="{7CB93550-D3D3-460F-8A50-4DFFBF3E4502}" type="pres">
      <dgm:prSet presAssocID="{626055D9-06FC-4F46-8249-46740CC84F1C}" presName="iconRect" presStyleLbl="node1" presStyleIdx="1"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5222CCAB-A52E-43A8-B0A2-04C0936D566D}" type="pres">
      <dgm:prSet presAssocID="{626055D9-06FC-4F46-8249-46740CC84F1C}" presName="spaceRect" presStyleCnt="0"/>
      <dgm:spPr/>
    </dgm:pt>
    <dgm:pt modelId="{97825B9E-26A2-4CAA-A250-B147181BD8B4}" type="pres">
      <dgm:prSet presAssocID="{626055D9-06FC-4F46-8249-46740CC84F1C}" presName="parTx" presStyleLbl="revTx" presStyleIdx="1" presStyleCnt="3">
        <dgm:presLayoutVars>
          <dgm:chMax val="0"/>
          <dgm:chPref val="0"/>
        </dgm:presLayoutVars>
      </dgm:prSet>
      <dgm:spPr/>
    </dgm:pt>
    <dgm:pt modelId="{5A0B2EA3-BB1C-4104-BD11-3D897DD1FE12}" type="pres">
      <dgm:prSet presAssocID="{48657E83-261F-468D-8EE7-4FEA7A5BEB4B}" presName="sibTrans" presStyleCnt="0"/>
      <dgm:spPr/>
    </dgm:pt>
    <dgm:pt modelId="{0ADE56B2-CF06-4C12-9332-261C269C53EC}" type="pres">
      <dgm:prSet presAssocID="{A7761DC6-7EBD-424B-8E4F-B2FD0D622D33}" presName="compNode" presStyleCnt="0"/>
      <dgm:spPr/>
    </dgm:pt>
    <dgm:pt modelId="{29167429-5ABC-449E-B928-3055B7EA9ABC}" type="pres">
      <dgm:prSet presAssocID="{A7761DC6-7EBD-424B-8E4F-B2FD0D622D33}" presName="bgRect" presStyleLbl="bgShp" presStyleIdx="2" presStyleCnt="3"/>
      <dgm:spPr/>
    </dgm:pt>
    <dgm:pt modelId="{D65AA613-71AE-425E-9F5E-58E9E3AF33D7}" type="pres">
      <dgm:prSet presAssocID="{A7761DC6-7EBD-424B-8E4F-B2FD0D622D33}" presName="iconRect" presStyleLbl="node1" presStyleIdx="2"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BA530F42-EDC7-4914-95E3-B462CD3BC6DC}" type="pres">
      <dgm:prSet presAssocID="{A7761DC6-7EBD-424B-8E4F-B2FD0D622D33}" presName="spaceRect" presStyleCnt="0"/>
      <dgm:spPr/>
    </dgm:pt>
    <dgm:pt modelId="{EE8DB45C-F815-4EF6-9948-FF715212F474}" type="pres">
      <dgm:prSet presAssocID="{A7761DC6-7EBD-424B-8E4F-B2FD0D622D33}" presName="parTx" presStyleLbl="revTx" presStyleIdx="2" presStyleCnt="3">
        <dgm:presLayoutVars>
          <dgm:chMax val="0"/>
          <dgm:chPref val="0"/>
        </dgm:presLayoutVars>
      </dgm:prSet>
      <dgm:spPr/>
    </dgm:pt>
  </dgm:ptLst>
  <dgm:cxnLst>
    <dgm:cxn modelId="{82982B08-6066-4E37-97B8-7ECC112083FE}" type="presOf" srcId="{A810D8FC-E10D-46CD-8DAE-39DAA2F76658}" destId="{674F7F04-7911-4DC1-947A-479ADEE0B569}" srcOrd="0" destOrd="0" presId="urn:microsoft.com/office/officeart/2018/2/layout/IconVerticalSolidList"/>
    <dgm:cxn modelId="{AC72E80B-6155-473C-B730-7C627391C224}" srcId="{AE879DC9-746E-4B9D-97B0-ADD8CEBF167F}" destId="{626055D9-06FC-4F46-8249-46740CC84F1C}" srcOrd="1" destOrd="0" parTransId="{1ECD69D3-346D-4E01-8AE0-F9A79C2B4641}" sibTransId="{48657E83-261F-468D-8EE7-4FEA7A5BEB4B}"/>
    <dgm:cxn modelId="{3AB4BE46-70FE-4788-8356-65CC6B0193F0}" srcId="{AE879DC9-746E-4B9D-97B0-ADD8CEBF167F}" destId="{A810D8FC-E10D-46CD-8DAE-39DAA2F76658}" srcOrd="0" destOrd="0" parTransId="{926190F4-6AC4-4AD5-A5A6-2BB733F764E5}" sibTransId="{3033E13D-B5B7-42BA-B47E-5FC53B029D0A}"/>
    <dgm:cxn modelId="{FF72A986-6566-4174-AE4F-C778C4DCC9D0}" type="presOf" srcId="{A7761DC6-7EBD-424B-8E4F-B2FD0D622D33}" destId="{EE8DB45C-F815-4EF6-9948-FF715212F474}" srcOrd="0" destOrd="0" presId="urn:microsoft.com/office/officeart/2018/2/layout/IconVerticalSolidList"/>
    <dgm:cxn modelId="{16F74492-919D-4493-926C-D5BA089EEA10}" srcId="{AE879DC9-746E-4B9D-97B0-ADD8CEBF167F}" destId="{A7761DC6-7EBD-424B-8E4F-B2FD0D622D33}" srcOrd="2" destOrd="0" parTransId="{FB437822-570E-495A-BFC9-F05DAA6F34F3}" sibTransId="{18ABBB22-52F6-4038-8640-B2E4695EC7AC}"/>
    <dgm:cxn modelId="{5DE8B6C7-C581-4B02-8DA5-377E2ACF5FE3}" type="presOf" srcId="{626055D9-06FC-4F46-8249-46740CC84F1C}" destId="{97825B9E-26A2-4CAA-A250-B147181BD8B4}" srcOrd="0" destOrd="0" presId="urn:microsoft.com/office/officeart/2018/2/layout/IconVerticalSolidList"/>
    <dgm:cxn modelId="{F4BEE1F3-705D-4FF1-B3CB-B3BD358487EE}" type="presOf" srcId="{AE879DC9-746E-4B9D-97B0-ADD8CEBF167F}" destId="{FB8AE9EB-5BF4-48A4-826A-58C96D8B17F9}" srcOrd="0" destOrd="0" presId="urn:microsoft.com/office/officeart/2018/2/layout/IconVerticalSolidList"/>
    <dgm:cxn modelId="{4D31CB7B-CA88-46EE-A6EF-07C956D7DDE9}" type="presParOf" srcId="{FB8AE9EB-5BF4-48A4-826A-58C96D8B17F9}" destId="{39E46AA2-B840-460A-8AB5-579C0A405E75}" srcOrd="0" destOrd="0" presId="urn:microsoft.com/office/officeart/2018/2/layout/IconVerticalSolidList"/>
    <dgm:cxn modelId="{59068066-C362-43E8-BC7F-6705AF9A7B87}" type="presParOf" srcId="{39E46AA2-B840-460A-8AB5-579C0A405E75}" destId="{F9DA69FE-B96B-4206-AF2B-1CA5F2DF6107}" srcOrd="0" destOrd="0" presId="urn:microsoft.com/office/officeart/2018/2/layout/IconVerticalSolidList"/>
    <dgm:cxn modelId="{3C598524-B8EF-4A06-AB08-90F869FC4833}" type="presParOf" srcId="{39E46AA2-B840-460A-8AB5-579C0A405E75}" destId="{27CB56E0-1D70-451D-A2F7-59DB2801CA74}" srcOrd="1" destOrd="0" presId="urn:microsoft.com/office/officeart/2018/2/layout/IconVerticalSolidList"/>
    <dgm:cxn modelId="{E631F344-8AE1-4518-B3D5-CA447D0F843C}" type="presParOf" srcId="{39E46AA2-B840-460A-8AB5-579C0A405E75}" destId="{4C9E2262-23F5-4271-8B94-09F56F81F9DF}" srcOrd="2" destOrd="0" presId="urn:microsoft.com/office/officeart/2018/2/layout/IconVerticalSolidList"/>
    <dgm:cxn modelId="{AD2FBFC3-6565-4E9D-8FBC-181E16B813D5}" type="presParOf" srcId="{39E46AA2-B840-460A-8AB5-579C0A405E75}" destId="{674F7F04-7911-4DC1-947A-479ADEE0B569}" srcOrd="3" destOrd="0" presId="urn:microsoft.com/office/officeart/2018/2/layout/IconVerticalSolidList"/>
    <dgm:cxn modelId="{E93FB44A-76F9-4EE1-BFCB-DB836DF62B24}" type="presParOf" srcId="{FB8AE9EB-5BF4-48A4-826A-58C96D8B17F9}" destId="{D8C693E8-09FE-4794-B82A-AC8A2DD8978C}" srcOrd="1" destOrd="0" presId="urn:microsoft.com/office/officeart/2018/2/layout/IconVerticalSolidList"/>
    <dgm:cxn modelId="{CE82E6CC-6553-403A-A0B9-206BC50BF99B}" type="presParOf" srcId="{FB8AE9EB-5BF4-48A4-826A-58C96D8B17F9}" destId="{5920D156-8A08-4163-ABBC-D21700A7A341}" srcOrd="2" destOrd="0" presId="urn:microsoft.com/office/officeart/2018/2/layout/IconVerticalSolidList"/>
    <dgm:cxn modelId="{609B4A04-CE58-4867-84EA-96B97CD6DC20}" type="presParOf" srcId="{5920D156-8A08-4163-ABBC-D21700A7A341}" destId="{65895EC0-D322-4953-8C6C-42966A3FB3E7}" srcOrd="0" destOrd="0" presId="urn:microsoft.com/office/officeart/2018/2/layout/IconVerticalSolidList"/>
    <dgm:cxn modelId="{E0DD39B6-7DF0-4C11-9CB0-1C1FD274C2BC}" type="presParOf" srcId="{5920D156-8A08-4163-ABBC-D21700A7A341}" destId="{7CB93550-D3D3-460F-8A50-4DFFBF3E4502}" srcOrd="1" destOrd="0" presId="urn:microsoft.com/office/officeart/2018/2/layout/IconVerticalSolidList"/>
    <dgm:cxn modelId="{3B3C622D-4870-432B-A524-AF11398D0784}" type="presParOf" srcId="{5920D156-8A08-4163-ABBC-D21700A7A341}" destId="{5222CCAB-A52E-43A8-B0A2-04C0936D566D}" srcOrd="2" destOrd="0" presId="urn:microsoft.com/office/officeart/2018/2/layout/IconVerticalSolidList"/>
    <dgm:cxn modelId="{46E73943-3DA7-4E9D-9E62-5EA730E038D3}" type="presParOf" srcId="{5920D156-8A08-4163-ABBC-D21700A7A341}" destId="{97825B9E-26A2-4CAA-A250-B147181BD8B4}" srcOrd="3" destOrd="0" presId="urn:microsoft.com/office/officeart/2018/2/layout/IconVerticalSolidList"/>
    <dgm:cxn modelId="{FC7BD144-57AC-4AF5-9B25-A1DAB51AA904}" type="presParOf" srcId="{FB8AE9EB-5BF4-48A4-826A-58C96D8B17F9}" destId="{5A0B2EA3-BB1C-4104-BD11-3D897DD1FE12}" srcOrd="3" destOrd="0" presId="urn:microsoft.com/office/officeart/2018/2/layout/IconVerticalSolidList"/>
    <dgm:cxn modelId="{F1E11411-8AD2-466D-8B5F-E3814AAF4F1E}" type="presParOf" srcId="{FB8AE9EB-5BF4-48A4-826A-58C96D8B17F9}" destId="{0ADE56B2-CF06-4C12-9332-261C269C53EC}" srcOrd="4" destOrd="0" presId="urn:microsoft.com/office/officeart/2018/2/layout/IconVerticalSolidList"/>
    <dgm:cxn modelId="{AC25ACBB-E9F1-47DB-9E08-E01DBF425E2B}" type="presParOf" srcId="{0ADE56B2-CF06-4C12-9332-261C269C53EC}" destId="{29167429-5ABC-449E-B928-3055B7EA9ABC}" srcOrd="0" destOrd="0" presId="urn:microsoft.com/office/officeart/2018/2/layout/IconVerticalSolidList"/>
    <dgm:cxn modelId="{EFA94C45-B8BD-4172-B6B7-3F1E9E18519D}" type="presParOf" srcId="{0ADE56B2-CF06-4C12-9332-261C269C53EC}" destId="{D65AA613-71AE-425E-9F5E-58E9E3AF33D7}" srcOrd="1" destOrd="0" presId="urn:microsoft.com/office/officeart/2018/2/layout/IconVerticalSolidList"/>
    <dgm:cxn modelId="{AD2A4A7D-A0AE-45EC-B527-E0CD73F7247F}" type="presParOf" srcId="{0ADE56B2-CF06-4C12-9332-261C269C53EC}" destId="{BA530F42-EDC7-4914-95E3-B462CD3BC6DC}" srcOrd="2" destOrd="0" presId="urn:microsoft.com/office/officeart/2018/2/layout/IconVerticalSolidList"/>
    <dgm:cxn modelId="{299506E1-C1A8-461E-AEA2-052163F5DF78}" type="presParOf" srcId="{0ADE56B2-CF06-4C12-9332-261C269C53EC}" destId="{EE8DB45C-F815-4EF6-9948-FF715212F47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67A0B-A693-47D7-BDED-A9D5FFC20FF8}">
      <dsp:nvSpPr>
        <dsp:cNvPr id="0" name=""/>
        <dsp:cNvSpPr/>
      </dsp:nvSpPr>
      <dsp:spPr>
        <a:xfrm>
          <a:off x="856228" y="1313"/>
          <a:ext cx="2171583" cy="13029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Minder </a:t>
          </a:r>
          <a:r>
            <a:rPr lang="en-US" sz="1900" kern="1200" err="1"/>
            <a:t>rechtsbescherming</a:t>
          </a:r>
          <a:r>
            <a:rPr lang="en-US" sz="1900" kern="1200"/>
            <a:t> door </a:t>
          </a:r>
          <a:r>
            <a:rPr lang="en-US" sz="1900" kern="1200" err="1"/>
            <a:t>gewijzigde</a:t>
          </a:r>
          <a:r>
            <a:rPr lang="en-US" sz="1900" kern="1200"/>
            <a:t> </a:t>
          </a:r>
          <a:r>
            <a:rPr lang="en-US" sz="1900" kern="1200" err="1"/>
            <a:t>uitvoering</a:t>
          </a:r>
          <a:endParaRPr lang="en-US" sz="1900" kern="1200"/>
        </a:p>
      </dsp:txBody>
      <dsp:txXfrm>
        <a:off x="856228" y="1313"/>
        <a:ext cx="2171583" cy="1302950"/>
      </dsp:txXfrm>
    </dsp:sp>
    <dsp:sp modelId="{2B6D8F39-F579-4D1D-A120-6644A3C21F86}">
      <dsp:nvSpPr>
        <dsp:cNvPr id="0" name=""/>
        <dsp:cNvSpPr/>
      </dsp:nvSpPr>
      <dsp:spPr>
        <a:xfrm>
          <a:off x="3244971" y="1313"/>
          <a:ext cx="2171583" cy="13029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2 </a:t>
          </a:r>
          <a:r>
            <a:rPr lang="en-US" sz="1900" kern="1200" err="1"/>
            <a:t>grote</a:t>
          </a:r>
          <a:r>
            <a:rPr lang="en-US" sz="1900" kern="1200"/>
            <a:t> </a:t>
          </a:r>
          <a:r>
            <a:rPr lang="en-US" sz="1900" kern="1200" err="1"/>
            <a:t>problemen</a:t>
          </a:r>
          <a:endParaRPr lang="en-US" sz="1900" kern="1200"/>
        </a:p>
      </dsp:txBody>
      <dsp:txXfrm>
        <a:off x="3244971" y="1313"/>
        <a:ext cx="2171583" cy="1302950"/>
      </dsp:txXfrm>
    </dsp:sp>
    <dsp:sp modelId="{000C19E7-96E0-4027-AA69-8261AAFC7900}">
      <dsp:nvSpPr>
        <dsp:cNvPr id="0" name=""/>
        <dsp:cNvSpPr/>
      </dsp:nvSpPr>
      <dsp:spPr>
        <a:xfrm>
          <a:off x="856228" y="1521422"/>
          <a:ext cx="2171583" cy="13029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err="1"/>
            <a:t>Onmogelijk</a:t>
          </a:r>
          <a:r>
            <a:rPr lang="en-US" sz="1900" kern="1200"/>
            <a:t> om de </a:t>
          </a:r>
          <a:r>
            <a:rPr lang="en-US" sz="1900" kern="1200" err="1"/>
            <a:t>beslisregels</a:t>
          </a:r>
          <a:r>
            <a:rPr lang="en-US" sz="1900" kern="1200"/>
            <a:t> </a:t>
          </a:r>
          <a:r>
            <a:rPr lang="en-US" sz="1900" kern="1200" err="1"/>
            <a:t>te</a:t>
          </a:r>
          <a:r>
            <a:rPr lang="en-US" sz="1900" kern="1200"/>
            <a:t> </a:t>
          </a:r>
          <a:r>
            <a:rPr lang="en-US" sz="1900" kern="1200" err="1"/>
            <a:t>toetsen</a:t>
          </a:r>
          <a:r>
            <a:rPr lang="en-US" sz="1900" kern="1200"/>
            <a:t> </a:t>
          </a:r>
          <a:r>
            <a:rPr lang="en-US" sz="1900" kern="1200" err="1"/>
            <a:t>aan</a:t>
          </a:r>
          <a:r>
            <a:rPr lang="en-US" sz="1900" kern="1200"/>
            <a:t> wet en </a:t>
          </a:r>
          <a:r>
            <a:rPr lang="en-US" sz="1900" kern="1200" err="1"/>
            <a:t>abbb</a:t>
          </a:r>
          <a:endParaRPr lang="en-US" sz="1900" kern="1200"/>
        </a:p>
      </dsp:txBody>
      <dsp:txXfrm>
        <a:off x="856228" y="1521422"/>
        <a:ext cx="2171583" cy="1302950"/>
      </dsp:txXfrm>
    </dsp:sp>
    <dsp:sp modelId="{AD94CE30-CE93-4B47-93DF-833E132B49CA}">
      <dsp:nvSpPr>
        <dsp:cNvPr id="0" name=""/>
        <dsp:cNvSpPr/>
      </dsp:nvSpPr>
      <dsp:spPr>
        <a:xfrm>
          <a:off x="3244971" y="1521422"/>
          <a:ext cx="2171583" cy="13029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err="1"/>
            <a:t>Gegevens</a:t>
          </a:r>
          <a:r>
            <a:rPr lang="en-US" sz="1900" kern="1200"/>
            <a:t> </a:t>
          </a:r>
          <a:r>
            <a:rPr lang="en-US" sz="1900" kern="1200" err="1"/>
            <a:t>krijgen</a:t>
          </a:r>
          <a:r>
            <a:rPr lang="en-US" sz="1900" kern="1200"/>
            <a:t> </a:t>
          </a:r>
          <a:r>
            <a:rPr lang="en-US" sz="1900" kern="1200" err="1"/>
            <a:t>een</a:t>
          </a:r>
          <a:r>
            <a:rPr lang="en-US" sz="1900" kern="1200"/>
            <a:t> </a:t>
          </a:r>
          <a:r>
            <a:rPr lang="en-US" sz="1900" kern="1200" err="1"/>
            <a:t>doorslaggevende</a:t>
          </a:r>
          <a:r>
            <a:rPr lang="en-US" sz="1900" kern="1200"/>
            <a:t> </a:t>
          </a:r>
          <a:r>
            <a:rPr lang="en-US" sz="1900" kern="1200" err="1"/>
            <a:t>rol</a:t>
          </a:r>
          <a:r>
            <a:rPr lang="en-US" sz="1900" kern="1200"/>
            <a:t> in </a:t>
          </a:r>
          <a:r>
            <a:rPr lang="en-US" sz="1900" kern="1200" err="1"/>
            <a:t>andere</a:t>
          </a:r>
          <a:r>
            <a:rPr lang="en-US" sz="1900" kern="1200"/>
            <a:t> </a:t>
          </a:r>
          <a:r>
            <a:rPr lang="en-US" sz="1900" kern="1200" err="1"/>
            <a:t>processen</a:t>
          </a:r>
          <a:endParaRPr lang="en-US" sz="1900" kern="1200"/>
        </a:p>
      </dsp:txBody>
      <dsp:txXfrm>
        <a:off x="3244971" y="1521422"/>
        <a:ext cx="2171583" cy="13029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DA69FE-B96B-4206-AF2B-1CA5F2DF6107}">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CB56E0-1D70-451D-A2F7-59DB2801CA74}">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4F7F04-7911-4DC1-947A-479ADEE0B569}">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a:lnSpc>
              <a:spcPct val="90000"/>
            </a:lnSpc>
            <a:spcBef>
              <a:spcPct val="0"/>
            </a:spcBef>
            <a:spcAft>
              <a:spcPct val="35000"/>
            </a:spcAft>
            <a:buNone/>
          </a:pPr>
          <a:r>
            <a:rPr lang="nl-NL" sz="2500" b="1" kern="1200"/>
            <a:t>Het algoritme</a:t>
          </a:r>
          <a:endParaRPr lang="en-US" sz="2500" kern="1200"/>
        </a:p>
      </dsp:txBody>
      <dsp:txXfrm>
        <a:off x="1437631" y="531"/>
        <a:ext cx="9077968" cy="1244702"/>
      </dsp:txXfrm>
    </dsp:sp>
    <dsp:sp modelId="{65895EC0-D322-4953-8C6C-42966A3FB3E7}">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B93550-D3D3-460F-8A50-4DFFBF3E4502}">
      <dsp:nvSpPr>
        <dsp:cNvPr id="0" name=""/>
        <dsp:cNvSpPr/>
      </dsp:nvSpPr>
      <dsp:spPr>
        <a:xfrm>
          <a:off x="376522" y="1836468"/>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825B9E-26A2-4CAA-A250-B147181BD8B4}">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a:lnSpc>
              <a:spcPct val="90000"/>
            </a:lnSpc>
            <a:spcBef>
              <a:spcPct val="0"/>
            </a:spcBef>
            <a:spcAft>
              <a:spcPct val="35000"/>
            </a:spcAft>
            <a:buNone/>
          </a:pPr>
          <a:r>
            <a:rPr lang="nl-NL" sz="2500" b="1" kern="1200"/>
            <a:t>De makers van het algoritme</a:t>
          </a:r>
          <a:endParaRPr lang="en-US" sz="2500" kern="1200"/>
        </a:p>
      </dsp:txBody>
      <dsp:txXfrm>
        <a:off x="1437631" y="1556410"/>
        <a:ext cx="9077968" cy="1244702"/>
      </dsp:txXfrm>
    </dsp:sp>
    <dsp:sp modelId="{29167429-5ABC-449E-B928-3055B7EA9ABC}">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5AA613-71AE-425E-9F5E-58E9E3AF33D7}">
      <dsp:nvSpPr>
        <dsp:cNvPr id="0" name=""/>
        <dsp:cNvSpPr/>
      </dsp:nvSpPr>
      <dsp:spPr>
        <a:xfrm>
          <a:off x="376522" y="3392347"/>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8DB45C-F815-4EF6-9948-FF715212F474}">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a:lnSpc>
              <a:spcPct val="90000"/>
            </a:lnSpc>
            <a:spcBef>
              <a:spcPct val="0"/>
            </a:spcBef>
            <a:spcAft>
              <a:spcPct val="35000"/>
            </a:spcAft>
            <a:buNone/>
          </a:pPr>
          <a:r>
            <a:rPr lang="nl-NL" sz="2500" b="1" kern="1200"/>
            <a:t>De onderzoekers/beoordeelaars </a:t>
          </a:r>
          <a:endParaRPr lang="en-US" sz="2500" b="1" kern="1200"/>
        </a:p>
      </dsp:txBody>
      <dsp:txXfrm>
        <a:off x="1437631" y="3112289"/>
        <a:ext cx="9077968" cy="12447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DA69FE-B96B-4206-AF2B-1CA5F2DF6107}">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CB56E0-1D70-451D-A2F7-59DB2801CA74}">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4F7F04-7911-4DC1-947A-479ADEE0B569}">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a:lnSpc>
              <a:spcPct val="90000"/>
            </a:lnSpc>
            <a:spcBef>
              <a:spcPct val="0"/>
            </a:spcBef>
            <a:spcAft>
              <a:spcPct val="35000"/>
            </a:spcAft>
            <a:buNone/>
          </a:pPr>
          <a:r>
            <a:rPr lang="nl-NL" sz="2500" b="1" kern="1200"/>
            <a:t>Het algoritme</a:t>
          </a:r>
          <a:endParaRPr lang="en-US" sz="2500" kern="1200"/>
        </a:p>
      </dsp:txBody>
      <dsp:txXfrm>
        <a:off x="1437631" y="531"/>
        <a:ext cx="9077968" cy="1244702"/>
      </dsp:txXfrm>
    </dsp:sp>
    <dsp:sp modelId="{65895EC0-D322-4953-8C6C-42966A3FB3E7}">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B93550-D3D3-460F-8A50-4DFFBF3E4502}">
      <dsp:nvSpPr>
        <dsp:cNvPr id="0" name=""/>
        <dsp:cNvSpPr/>
      </dsp:nvSpPr>
      <dsp:spPr>
        <a:xfrm>
          <a:off x="376522" y="1836468"/>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825B9E-26A2-4CAA-A250-B147181BD8B4}">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a:lnSpc>
              <a:spcPct val="90000"/>
            </a:lnSpc>
            <a:spcBef>
              <a:spcPct val="0"/>
            </a:spcBef>
            <a:spcAft>
              <a:spcPct val="35000"/>
            </a:spcAft>
            <a:buNone/>
          </a:pPr>
          <a:r>
            <a:rPr lang="nl-NL" sz="2500" b="1" kern="1200"/>
            <a:t>De makers van het algoritme</a:t>
          </a:r>
          <a:endParaRPr lang="en-US" sz="2500" kern="1200"/>
        </a:p>
      </dsp:txBody>
      <dsp:txXfrm>
        <a:off x="1437631" y="1556410"/>
        <a:ext cx="9077968" cy="1244702"/>
      </dsp:txXfrm>
    </dsp:sp>
    <dsp:sp modelId="{29167429-5ABC-449E-B928-3055B7EA9ABC}">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5AA613-71AE-425E-9F5E-58E9E3AF33D7}">
      <dsp:nvSpPr>
        <dsp:cNvPr id="0" name=""/>
        <dsp:cNvSpPr/>
      </dsp:nvSpPr>
      <dsp:spPr>
        <a:xfrm>
          <a:off x="376522" y="3392347"/>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8DB45C-F815-4EF6-9948-FF715212F474}">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a:lnSpc>
              <a:spcPct val="90000"/>
            </a:lnSpc>
            <a:spcBef>
              <a:spcPct val="0"/>
            </a:spcBef>
            <a:spcAft>
              <a:spcPct val="35000"/>
            </a:spcAft>
            <a:buNone/>
          </a:pPr>
          <a:r>
            <a:rPr lang="nl-NL" sz="2500" b="1" kern="1200"/>
            <a:t>De onderzoekers/beoordeelaars </a:t>
          </a:r>
          <a:endParaRPr lang="en-US" sz="2500" b="1" kern="1200"/>
        </a:p>
      </dsp:txBody>
      <dsp:txXfrm>
        <a:off x="1437631" y="3112289"/>
        <a:ext cx="9077968" cy="124470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9B4B02-84F4-4CCD-AA0F-EA68FBBADA12}"/>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A0FCC077-7827-4DC7-AA02-E2647E7B9C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466143C0-8F9E-4B9F-B2CC-C38320D1D4AF}"/>
              </a:ext>
            </a:extLst>
          </p:cNvPr>
          <p:cNvSpPr>
            <a:spLocks noGrp="1"/>
          </p:cNvSpPr>
          <p:nvPr>
            <p:ph type="dt" sz="half" idx="10"/>
          </p:nvPr>
        </p:nvSpPr>
        <p:spPr/>
        <p:txBody>
          <a:bodyPr/>
          <a:lstStyle/>
          <a:p>
            <a:fld id="{23A230B0-07FE-4B16-B021-0419B6AEF61D}" type="datetimeFigureOut">
              <a:rPr lang="nl-NL" smtClean="0"/>
              <a:t>24-5-2022</a:t>
            </a:fld>
            <a:endParaRPr lang="nl-NL"/>
          </a:p>
        </p:txBody>
      </p:sp>
      <p:sp>
        <p:nvSpPr>
          <p:cNvPr id="5" name="Tijdelijke aanduiding voor voettekst 4">
            <a:extLst>
              <a:ext uri="{FF2B5EF4-FFF2-40B4-BE49-F238E27FC236}">
                <a16:creationId xmlns:a16="http://schemas.microsoft.com/office/drawing/2014/main" id="{67BFAE20-7C73-44FC-9A57-EF8CF76B943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195EC8C-BB08-4E29-8A42-37BE18933D3C}"/>
              </a:ext>
            </a:extLst>
          </p:cNvPr>
          <p:cNvSpPr>
            <a:spLocks noGrp="1"/>
          </p:cNvSpPr>
          <p:nvPr>
            <p:ph type="sldNum" sz="quarter" idx="12"/>
          </p:nvPr>
        </p:nvSpPr>
        <p:spPr/>
        <p:txBody>
          <a:bodyPr/>
          <a:lstStyle/>
          <a:p>
            <a:fld id="{7BEB93B8-2233-4A17-B7C0-ABC520B11864}" type="slidenum">
              <a:rPr lang="nl-NL" smtClean="0"/>
              <a:t>‹nr.›</a:t>
            </a:fld>
            <a:endParaRPr lang="nl-NL"/>
          </a:p>
        </p:txBody>
      </p:sp>
    </p:spTree>
    <p:extLst>
      <p:ext uri="{BB962C8B-B14F-4D97-AF65-F5344CB8AC3E}">
        <p14:creationId xmlns:p14="http://schemas.microsoft.com/office/powerpoint/2010/main" val="275196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7AA588-8FDE-4D0D-9EDF-262C09E7E1D7}"/>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0389C33C-AD1C-4AA0-A673-75F20E032FE7}"/>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8A38FD2B-50B2-4609-A571-070319F29B44}"/>
              </a:ext>
            </a:extLst>
          </p:cNvPr>
          <p:cNvSpPr>
            <a:spLocks noGrp="1"/>
          </p:cNvSpPr>
          <p:nvPr>
            <p:ph type="dt" sz="half" idx="10"/>
          </p:nvPr>
        </p:nvSpPr>
        <p:spPr/>
        <p:txBody>
          <a:bodyPr/>
          <a:lstStyle/>
          <a:p>
            <a:fld id="{23A230B0-07FE-4B16-B021-0419B6AEF61D}" type="datetimeFigureOut">
              <a:rPr lang="nl-NL" smtClean="0"/>
              <a:t>24-5-2022</a:t>
            </a:fld>
            <a:endParaRPr lang="nl-NL"/>
          </a:p>
        </p:txBody>
      </p:sp>
      <p:sp>
        <p:nvSpPr>
          <p:cNvPr id="5" name="Tijdelijke aanduiding voor voettekst 4">
            <a:extLst>
              <a:ext uri="{FF2B5EF4-FFF2-40B4-BE49-F238E27FC236}">
                <a16:creationId xmlns:a16="http://schemas.microsoft.com/office/drawing/2014/main" id="{EEAB32CF-0A0A-4DCC-A593-0A23A0643F95}"/>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45D996F0-12AA-4329-A603-5E34D98756DD}"/>
              </a:ext>
            </a:extLst>
          </p:cNvPr>
          <p:cNvSpPr>
            <a:spLocks noGrp="1"/>
          </p:cNvSpPr>
          <p:nvPr>
            <p:ph type="sldNum" sz="quarter" idx="12"/>
          </p:nvPr>
        </p:nvSpPr>
        <p:spPr/>
        <p:txBody>
          <a:bodyPr/>
          <a:lstStyle/>
          <a:p>
            <a:fld id="{7BEB93B8-2233-4A17-B7C0-ABC520B11864}" type="slidenum">
              <a:rPr lang="nl-NL" smtClean="0"/>
              <a:t>‹nr.›</a:t>
            </a:fld>
            <a:endParaRPr lang="nl-NL"/>
          </a:p>
        </p:txBody>
      </p:sp>
    </p:spTree>
    <p:extLst>
      <p:ext uri="{BB962C8B-B14F-4D97-AF65-F5344CB8AC3E}">
        <p14:creationId xmlns:p14="http://schemas.microsoft.com/office/powerpoint/2010/main" val="3913822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E8D7BB20-12B8-42EF-ABE4-7DA4BA2241B8}"/>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BAB6A136-245A-479B-8ECD-CD94CB5A1AE5}"/>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BE99673C-F120-4C83-9293-9B6A4F315B0F}"/>
              </a:ext>
            </a:extLst>
          </p:cNvPr>
          <p:cNvSpPr>
            <a:spLocks noGrp="1"/>
          </p:cNvSpPr>
          <p:nvPr>
            <p:ph type="dt" sz="half" idx="10"/>
          </p:nvPr>
        </p:nvSpPr>
        <p:spPr/>
        <p:txBody>
          <a:bodyPr/>
          <a:lstStyle/>
          <a:p>
            <a:fld id="{23A230B0-07FE-4B16-B021-0419B6AEF61D}" type="datetimeFigureOut">
              <a:rPr lang="nl-NL" smtClean="0"/>
              <a:t>24-5-2022</a:t>
            </a:fld>
            <a:endParaRPr lang="nl-NL"/>
          </a:p>
        </p:txBody>
      </p:sp>
      <p:sp>
        <p:nvSpPr>
          <p:cNvPr id="5" name="Tijdelijke aanduiding voor voettekst 4">
            <a:extLst>
              <a:ext uri="{FF2B5EF4-FFF2-40B4-BE49-F238E27FC236}">
                <a16:creationId xmlns:a16="http://schemas.microsoft.com/office/drawing/2014/main" id="{F167FA82-2930-4FAC-8A43-AC7CD9E4A01A}"/>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71FDD5A-40A6-458F-9338-7F90E0434BC0}"/>
              </a:ext>
            </a:extLst>
          </p:cNvPr>
          <p:cNvSpPr>
            <a:spLocks noGrp="1"/>
          </p:cNvSpPr>
          <p:nvPr>
            <p:ph type="sldNum" sz="quarter" idx="12"/>
          </p:nvPr>
        </p:nvSpPr>
        <p:spPr/>
        <p:txBody>
          <a:bodyPr/>
          <a:lstStyle/>
          <a:p>
            <a:fld id="{7BEB93B8-2233-4A17-B7C0-ABC520B11864}" type="slidenum">
              <a:rPr lang="nl-NL" smtClean="0"/>
              <a:t>‹nr.›</a:t>
            </a:fld>
            <a:endParaRPr lang="nl-NL"/>
          </a:p>
        </p:txBody>
      </p:sp>
    </p:spTree>
    <p:extLst>
      <p:ext uri="{BB962C8B-B14F-4D97-AF65-F5344CB8AC3E}">
        <p14:creationId xmlns:p14="http://schemas.microsoft.com/office/powerpoint/2010/main" val="128230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8D309F-EE3D-4AC2-B3A6-6857205B3C74}"/>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1E8E1DB3-7684-4246-AD18-2F7E740B956D}"/>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07B8DE89-DC60-4F7C-A21B-A0390E96DBC1}"/>
              </a:ext>
            </a:extLst>
          </p:cNvPr>
          <p:cNvSpPr>
            <a:spLocks noGrp="1"/>
          </p:cNvSpPr>
          <p:nvPr>
            <p:ph type="dt" sz="half" idx="10"/>
          </p:nvPr>
        </p:nvSpPr>
        <p:spPr/>
        <p:txBody>
          <a:bodyPr/>
          <a:lstStyle/>
          <a:p>
            <a:fld id="{DF2FA1A1-305A-490B-BA7A-3A7EAEDA80CB}" type="datetimeFigureOut">
              <a:rPr lang="nl-NL" smtClean="0"/>
              <a:t>24-5-2022</a:t>
            </a:fld>
            <a:endParaRPr lang="nl-NL"/>
          </a:p>
        </p:txBody>
      </p:sp>
      <p:sp>
        <p:nvSpPr>
          <p:cNvPr id="5" name="Tijdelijke aanduiding voor voettekst 4">
            <a:extLst>
              <a:ext uri="{FF2B5EF4-FFF2-40B4-BE49-F238E27FC236}">
                <a16:creationId xmlns:a16="http://schemas.microsoft.com/office/drawing/2014/main" id="{0B7B2EC5-C32C-432F-A996-C199D824F1D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BAB4FF6-1786-4259-B727-9194BCEDE287}"/>
              </a:ext>
            </a:extLst>
          </p:cNvPr>
          <p:cNvSpPr>
            <a:spLocks noGrp="1"/>
          </p:cNvSpPr>
          <p:nvPr>
            <p:ph type="sldNum" sz="quarter" idx="12"/>
          </p:nvPr>
        </p:nvSpPr>
        <p:spPr/>
        <p:txBody>
          <a:bodyPr/>
          <a:lstStyle/>
          <a:p>
            <a:fld id="{66E8E2BA-AF71-4A64-8CBB-ABCA38C38191}" type="slidenum">
              <a:rPr lang="nl-NL" smtClean="0"/>
              <a:t>‹nr.›</a:t>
            </a:fld>
            <a:endParaRPr lang="nl-NL"/>
          </a:p>
        </p:txBody>
      </p:sp>
    </p:spTree>
    <p:extLst>
      <p:ext uri="{BB962C8B-B14F-4D97-AF65-F5344CB8AC3E}">
        <p14:creationId xmlns:p14="http://schemas.microsoft.com/office/powerpoint/2010/main" val="35407719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9B4B02-84F4-4CCD-AA0F-EA68FBBADA12}"/>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A0FCC077-7827-4DC7-AA02-E2647E7B9C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466143C0-8F9E-4B9F-B2CC-C38320D1D4AF}"/>
              </a:ext>
            </a:extLst>
          </p:cNvPr>
          <p:cNvSpPr>
            <a:spLocks noGrp="1"/>
          </p:cNvSpPr>
          <p:nvPr>
            <p:ph type="dt" sz="half" idx="10"/>
          </p:nvPr>
        </p:nvSpPr>
        <p:spPr/>
        <p:txBody>
          <a:bodyPr/>
          <a:lstStyle/>
          <a:p>
            <a:fld id="{23A230B0-07FE-4B16-B021-0419B6AEF61D}" type="datetimeFigureOut">
              <a:rPr lang="nl-NL" smtClean="0"/>
              <a:t>24-5-2022</a:t>
            </a:fld>
            <a:endParaRPr lang="nl-NL"/>
          </a:p>
        </p:txBody>
      </p:sp>
      <p:sp>
        <p:nvSpPr>
          <p:cNvPr id="5" name="Tijdelijke aanduiding voor voettekst 4">
            <a:extLst>
              <a:ext uri="{FF2B5EF4-FFF2-40B4-BE49-F238E27FC236}">
                <a16:creationId xmlns:a16="http://schemas.microsoft.com/office/drawing/2014/main" id="{67BFAE20-7C73-44FC-9A57-EF8CF76B943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195EC8C-BB08-4E29-8A42-37BE18933D3C}"/>
              </a:ext>
            </a:extLst>
          </p:cNvPr>
          <p:cNvSpPr>
            <a:spLocks noGrp="1"/>
          </p:cNvSpPr>
          <p:nvPr>
            <p:ph type="sldNum" sz="quarter" idx="12"/>
          </p:nvPr>
        </p:nvSpPr>
        <p:spPr/>
        <p:txBody>
          <a:bodyPr/>
          <a:lstStyle/>
          <a:p>
            <a:fld id="{7BEB93B8-2233-4A17-B7C0-ABC520B11864}" type="slidenum">
              <a:rPr lang="nl-NL" smtClean="0"/>
              <a:t>‹nr.›</a:t>
            </a:fld>
            <a:endParaRPr lang="nl-NL"/>
          </a:p>
        </p:txBody>
      </p:sp>
    </p:spTree>
    <p:extLst>
      <p:ext uri="{BB962C8B-B14F-4D97-AF65-F5344CB8AC3E}">
        <p14:creationId xmlns:p14="http://schemas.microsoft.com/office/powerpoint/2010/main" val="275196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BC9607-01E7-4F99-9A9A-F4757AE0922B}"/>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E2A5A995-9D58-4E01-B904-A9A04642ACD9}"/>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F1B74F39-3C69-419A-BD8A-1DA4A9C46AD1}"/>
              </a:ext>
            </a:extLst>
          </p:cNvPr>
          <p:cNvSpPr>
            <a:spLocks noGrp="1"/>
          </p:cNvSpPr>
          <p:nvPr>
            <p:ph type="dt" sz="half" idx="10"/>
          </p:nvPr>
        </p:nvSpPr>
        <p:spPr/>
        <p:txBody>
          <a:bodyPr/>
          <a:lstStyle/>
          <a:p>
            <a:fld id="{23A230B0-07FE-4B16-B021-0419B6AEF61D}" type="datetimeFigureOut">
              <a:rPr lang="nl-NL" smtClean="0"/>
              <a:t>24-5-2022</a:t>
            </a:fld>
            <a:endParaRPr lang="nl-NL"/>
          </a:p>
        </p:txBody>
      </p:sp>
      <p:sp>
        <p:nvSpPr>
          <p:cNvPr id="5" name="Tijdelijke aanduiding voor voettekst 4">
            <a:extLst>
              <a:ext uri="{FF2B5EF4-FFF2-40B4-BE49-F238E27FC236}">
                <a16:creationId xmlns:a16="http://schemas.microsoft.com/office/drawing/2014/main" id="{86C44228-D1D1-47DA-91C1-B813673CD634}"/>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46E90118-B736-40F7-8183-1512E463C6D0}"/>
              </a:ext>
            </a:extLst>
          </p:cNvPr>
          <p:cNvSpPr>
            <a:spLocks noGrp="1"/>
          </p:cNvSpPr>
          <p:nvPr>
            <p:ph type="sldNum" sz="quarter" idx="12"/>
          </p:nvPr>
        </p:nvSpPr>
        <p:spPr/>
        <p:txBody>
          <a:bodyPr/>
          <a:lstStyle/>
          <a:p>
            <a:fld id="{7BEB93B8-2233-4A17-B7C0-ABC520B11864}" type="slidenum">
              <a:rPr lang="nl-NL" smtClean="0"/>
              <a:t>‹nr.›</a:t>
            </a:fld>
            <a:endParaRPr lang="nl-NL"/>
          </a:p>
        </p:txBody>
      </p:sp>
    </p:spTree>
    <p:extLst>
      <p:ext uri="{BB962C8B-B14F-4D97-AF65-F5344CB8AC3E}">
        <p14:creationId xmlns:p14="http://schemas.microsoft.com/office/powerpoint/2010/main" val="3236088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CFBA2D-5F26-43FA-B4F9-32A076B909C2}"/>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CDA82828-2746-46C9-BF4F-4AF920AB30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4973DF62-FE7D-4473-A486-9E11C53A03EC}"/>
              </a:ext>
            </a:extLst>
          </p:cNvPr>
          <p:cNvSpPr>
            <a:spLocks noGrp="1"/>
          </p:cNvSpPr>
          <p:nvPr>
            <p:ph type="dt" sz="half" idx="10"/>
          </p:nvPr>
        </p:nvSpPr>
        <p:spPr/>
        <p:txBody>
          <a:bodyPr/>
          <a:lstStyle/>
          <a:p>
            <a:fld id="{23A230B0-07FE-4B16-B021-0419B6AEF61D}" type="datetimeFigureOut">
              <a:rPr lang="nl-NL" smtClean="0"/>
              <a:t>24-5-2022</a:t>
            </a:fld>
            <a:endParaRPr lang="nl-NL"/>
          </a:p>
        </p:txBody>
      </p:sp>
      <p:sp>
        <p:nvSpPr>
          <p:cNvPr id="5" name="Tijdelijke aanduiding voor voettekst 4">
            <a:extLst>
              <a:ext uri="{FF2B5EF4-FFF2-40B4-BE49-F238E27FC236}">
                <a16:creationId xmlns:a16="http://schemas.microsoft.com/office/drawing/2014/main" id="{EEE95716-4255-4EF5-BC99-4F8279CA7B94}"/>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3835AD4D-F774-413F-95EE-87298BA9AEB6}"/>
              </a:ext>
            </a:extLst>
          </p:cNvPr>
          <p:cNvSpPr>
            <a:spLocks noGrp="1"/>
          </p:cNvSpPr>
          <p:nvPr>
            <p:ph type="sldNum" sz="quarter" idx="12"/>
          </p:nvPr>
        </p:nvSpPr>
        <p:spPr/>
        <p:txBody>
          <a:bodyPr/>
          <a:lstStyle/>
          <a:p>
            <a:fld id="{7BEB93B8-2233-4A17-B7C0-ABC520B11864}" type="slidenum">
              <a:rPr lang="nl-NL" smtClean="0"/>
              <a:t>‹nr.›</a:t>
            </a:fld>
            <a:endParaRPr lang="nl-NL"/>
          </a:p>
        </p:txBody>
      </p:sp>
    </p:spTree>
    <p:extLst>
      <p:ext uri="{BB962C8B-B14F-4D97-AF65-F5344CB8AC3E}">
        <p14:creationId xmlns:p14="http://schemas.microsoft.com/office/powerpoint/2010/main" val="4097385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769D3E-A797-475C-93FF-2B84AB85FE48}"/>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A2AC79CB-509B-4E8E-AE02-1FDDB6381748}"/>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9F9C62F3-8738-4870-9F38-B9D576A0402E}"/>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F2B3E81B-0E7E-422C-A3C5-9454590CDEDA}"/>
              </a:ext>
            </a:extLst>
          </p:cNvPr>
          <p:cNvSpPr>
            <a:spLocks noGrp="1"/>
          </p:cNvSpPr>
          <p:nvPr>
            <p:ph type="dt" sz="half" idx="10"/>
          </p:nvPr>
        </p:nvSpPr>
        <p:spPr/>
        <p:txBody>
          <a:bodyPr/>
          <a:lstStyle/>
          <a:p>
            <a:fld id="{23A230B0-07FE-4B16-B021-0419B6AEF61D}" type="datetimeFigureOut">
              <a:rPr lang="nl-NL" smtClean="0"/>
              <a:t>24-5-2022</a:t>
            </a:fld>
            <a:endParaRPr lang="nl-NL"/>
          </a:p>
        </p:txBody>
      </p:sp>
      <p:sp>
        <p:nvSpPr>
          <p:cNvPr id="6" name="Tijdelijke aanduiding voor voettekst 5">
            <a:extLst>
              <a:ext uri="{FF2B5EF4-FFF2-40B4-BE49-F238E27FC236}">
                <a16:creationId xmlns:a16="http://schemas.microsoft.com/office/drawing/2014/main" id="{502866F1-E799-473C-AAAD-BCE407CEA4D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C8B08C9B-58B6-45CA-92F3-0FD5F2A8A313}"/>
              </a:ext>
            </a:extLst>
          </p:cNvPr>
          <p:cNvSpPr>
            <a:spLocks noGrp="1"/>
          </p:cNvSpPr>
          <p:nvPr>
            <p:ph type="sldNum" sz="quarter" idx="12"/>
          </p:nvPr>
        </p:nvSpPr>
        <p:spPr/>
        <p:txBody>
          <a:bodyPr/>
          <a:lstStyle/>
          <a:p>
            <a:fld id="{7BEB93B8-2233-4A17-B7C0-ABC520B11864}" type="slidenum">
              <a:rPr lang="nl-NL" smtClean="0"/>
              <a:t>‹nr.›</a:t>
            </a:fld>
            <a:endParaRPr lang="nl-NL"/>
          </a:p>
        </p:txBody>
      </p:sp>
    </p:spTree>
    <p:extLst>
      <p:ext uri="{BB962C8B-B14F-4D97-AF65-F5344CB8AC3E}">
        <p14:creationId xmlns:p14="http://schemas.microsoft.com/office/powerpoint/2010/main" val="3498808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90B3BE-4A3F-4502-A7E0-9158D9E25455}"/>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A9C32F48-5A45-4D44-AD0A-687FAB7654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26904260-BA45-43FC-B8C6-0E0AB93F380F}"/>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8A206ADE-51D9-4041-9C7C-34BDA0F2D9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3CD085FF-9C4C-4A17-90C8-F9D1E5788EA6}"/>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8EEAF06F-0BEA-4BE7-8509-EE49B6BB1B05}"/>
              </a:ext>
            </a:extLst>
          </p:cNvPr>
          <p:cNvSpPr>
            <a:spLocks noGrp="1"/>
          </p:cNvSpPr>
          <p:nvPr>
            <p:ph type="dt" sz="half" idx="10"/>
          </p:nvPr>
        </p:nvSpPr>
        <p:spPr/>
        <p:txBody>
          <a:bodyPr/>
          <a:lstStyle/>
          <a:p>
            <a:fld id="{23A230B0-07FE-4B16-B021-0419B6AEF61D}" type="datetimeFigureOut">
              <a:rPr lang="nl-NL" smtClean="0"/>
              <a:t>24-5-2022</a:t>
            </a:fld>
            <a:endParaRPr lang="nl-NL"/>
          </a:p>
        </p:txBody>
      </p:sp>
      <p:sp>
        <p:nvSpPr>
          <p:cNvPr id="8" name="Tijdelijke aanduiding voor voettekst 7">
            <a:extLst>
              <a:ext uri="{FF2B5EF4-FFF2-40B4-BE49-F238E27FC236}">
                <a16:creationId xmlns:a16="http://schemas.microsoft.com/office/drawing/2014/main" id="{B8ED16EC-5EAA-4A4F-AF1B-6D0445BD783C}"/>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7BA93B95-137F-4389-8B15-26D285AA9AD4}"/>
              </a:ext>
            </a:extLst>
          </p:cNvPr>
          <p:cNvSpPr>
            <a:spLocks noGrp="1"/>
          </p:cNvSpPr>
          <p:nvPr>
            <p:ph type="sldNum" sz="quarter" idx="12"/>
          </p:nvPr>
        </p:nvSpPr>
        <p:spPr/>
        <p:txBody>
          <a:bodyPr/>
          <a:lstStyle/>
          <a:p>
            <a:fld id="{7BEB93B8-2233-4A17-B7C0-ABC520B11864}" type="slidenum">
              <a:rPr lang="nl-NL" smtClean="0"/>
              <a:t>‹nr.›</a:t>
            </a:fld>
            <a:endParaRPr lang="nl-NL"/>
          </a:p>
        </p:txBody>
      </p:sp>
    </p:spTree>
    <p:extLst>
      <p:ext uri="{BB962C8B-B14F-4D97-AF65-F5344CB8AC3E}">
        <p14:creationId xmlns:p14="http://schemas.microsoft.com/office/powerpoint/2010/main" val="796607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5A8390-82E9-4CC7-97BE-AC17A2D1B63D}"/>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3FB261C5-A3F8-4AD4-AD65-CEB2EF9EDCA7}"/>
              </a:ext>
            </a:extLst>
          </p:cNvPr>
          <p:cNvSpPr>
            <a:spLocks noGrp="1"/>
          </p:cNvSpPr>
          <p:nvPr>
            <p:ph type="dt" sz="half" idx="10"/>
          </p:nvPr>
        </p:nvSpPr>
        <p:spPr/>
        <p:txBody>
          <a:bodyPr/>
          <a:lstStyle/>
          <a:p>
            <a:fld id="{23A230B0-07FE-4B16-B021-0419B6AEF61D}" type="datetimeFigureOut">
              <a:rPr lang="nl-NL" smtClean="0"/>
              <a:t>24-5-2022</a:t>
            </a:fld>
            <a:endParaRPr lang="nl-NL"/>
          </a:p>
        </p:txBody>
      </p:sp>
      <p:sp>
        <p:nvSpPr>
          <p:cNvPr id="4" name="Tijdelijke aanduiding voor voettekst 3">
            <a:extLst>
              <a:ext uri="{FF2B5EF4-FFF2-40B4-BE49-F238E27FC236}">
                <a16:creationId xmlns:a16="http://schemas.microsoft.com/office/drawing/2014/main" id="{B8C7F240-87CB-41E2-B0D0-3DFCDB9BDC78}"/>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3283FF42-C63A-4563-B6E9-B21FDAEB1B65}"/>
              </a:ext>
            </a:extLst>
          </p:cNvPr>
          <p:cNvSpPr>
            <a:spLocks noGrp="1"/>
          </p:cNvSpPr>
          <p:nvPr>
            <p:ph type="sldNum" sz="quarter" idx="12"/>
          </p:nvPr>
        </p:nvSpPr>
        <p:spPr/>
        <p:txBody>
          <a:bodyPr/>
          <a:lstStyle/>
          <a:p>
            <a:fld id="{7BEB93B8-2233-4A17-B7C0-ABC520B11864}" type="slidenum">
              <a:rPr lang="nl-NL" smtClean="0"/>
              <a:t>‹nr.›</a:t>
            </a:fld>
            <a:endParaRPr lang="nl-NL"/>
          </a:p>
        </p:txBody>
      </p:sp>
    </p:spTree>
    <p:extLst>
      <p:ext uri="{BB962C8B-B14F-4D97-AF65-F5344CB8AC3E}">
        <p14:creationId xmlns:p14="http://schemas.microsoft.com/office/powerpoint/2010/main" val="2904776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286D1F12-556E-40CD-AF2B-7E9CCFE1FC51}"/>
              </a:ext>
            </a:extLst>
          </p:cNvPr>
          <p:cNvSpPr>
            <a:spLocks noGrp="1"/>
          </p:cNvSpPr>
          <p:nvPr>
            <p:ph type="dt" sz="half" idx="10"/>
          </p:nvPr>
        </p:nvSpPr>
        <p:spPr/>
        <p:txBody>
          <a:bodyPr/>
          <a:lstStyle/>
          <a:p>
            <a:fld id="{23A230B0-07FE-4B16-B021-0419B6AEF61D}" type="datetimeFigureOut">
              <a:rPr lang="nl-NL" smtClean="0"/>
              <a:t>24-5-2022</a:t>
            </a:fld>
            <a:endParaRPr lang="nl-NL"/>
          </a:p>
        </p:txBody>
      </p:sp>
      <p:sp>
        <p:nvSpPr>
          <p:cNvPr id="3" name="Tijdelijke aanduiding voor voettekst 2">
            <a:extLst>
              <a:ext uri="{FF2B5EF4-FFF2-40B4-BE49-F238E27FC236}">
                <a16:creationId xmlns:a16="http://schemas.microsoft.com/office/drawing/2014/main" id="{1AAFD4A9-8FDA-440B-B0E4-A149D56D96AB}"/>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2ADBF34C-9157-4FB1-A52D-1B84E33CC8F4}"/>
              </a:ext>
            </a:extLst>
          </p:cNvPr>
          <p:cNvSpPr>
            <a:spLocks noGrp="1"/>
          </p:cNvSpPr>
          <p:nvPr>
            <p:ph type="sldNum" sz="quarter" idx="12"/>
          </p:nvPr>
        </p:nvSpPr>
        <p:spPr/>
        <p:txBody>
          <a:bodyPr/>
          <a:lstStyle/>
          <a:p>
            <a:fld id="{7BEB93B8-2233-4A17-B7C0-ABC520B11864}" type="slidenum">
              <a:rPr lang="nl-NL" smtClean="0"/>
              <a:t>‹nr.›</a:t>
            </a:fld>
            <a:endParaRPr lang="nl-NL"/>
          </a:p>
        </p:txBody>
      </p:sp>
    </p:spTree>
    <p:extLst>
      <p:ext uri="{BB962C8B-B14F-4D97-AF65-F5344CB8AC3E}">
        <p14:creationId xmlns:p14="http://schemas.microsoft.com/office/powerpoint/2010/main" val="1238495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21C54D-1DAB-46AF-9404-E9C8584AEFAE}"/>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D683ED64-5332-47CC-AF1C-744199F0F4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478F9E71-5153-4702-9A92-D261F45820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A101B1B5-C3F6-4783-A206-2277982A1DE2}"/>
              </a:ext>
            </a:extLst>
          </p:cNvPr>
          <p:cNvSpPr>
            <a:spLocks noGrp="1"/>
          </p:cNvSpPr>
          <p:nvPr>
            <p:ph type="dt" sz="half" idx="10"/>
          </p:nvPr>
        </p:nvSpPr>
        <p:spPr/>
        <p:txBody>
          <a:bodyPr/>
          <a:lstStyle/>
          <a:p>
            <a:fld id="{23A230B0-07FE-4B16-B021-0419B6AEF61D}" type="datetimeFigureOut">
              <a:rPr lang="nl-NL" smtClean="0"/>
              <a:t>24-5-2022</a:t>
            </a:fld>
            <a:endParaRPr lang="nl-NL"/>
          </a:p>
        </p:txBody>
      </p:sp>
      <p:sp>
        <p:nvSpPr>
          <p:cNvPr id="6" name="Tijdelijke aanduiding voor voettekst 5">
            <a:extLst>
              <a:ext uri="{FF2B5EF4-FFF2-40B4-BE49-F238E27FC236}">
                <a16:creationId xmlns:a16="http://schemas.microsoft.com/office/drawing/2014/main" id="{5199B951-9011-43D3-A84B-F48113579C71}"/>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50D13B3-DFD2-4002-9B8E-1650E4717A28}"/>
              </a:ext>
            </a:extLst>
          </p:cNvPr>
          <p:cNvSpPr>
            <a:spLocks noGrp="1"/>
          </p:cNvSpPr>
          <p:nvPr>
            <p:ph type="sldNum" sz="quarter" idx="12"/>
          </p:nvPr>
        </p:nvSpPr>
        <p:spPr/>
        <p:txBody>
          <a:bodyPr/>
          <a:lstStyle/>
          <a:p>
            <a:fld id="{7BEB93B8-2233-4A17-B7C0-ABC520B11864}" type="slidenum">
              <a:rPr lang="nl-NL" smtClean="0"/>
              <a:t>‹nr.›</a:t>
            </a:fld>
            <a:endParaRPr lang="nl-NL"/>
          </a:p>
        </p:txBody>
      </p:sp>
    </p:spTree>
    <p:extLst>
      <p:ext uri="{BB962C8B-B14F-4D97-AF65-F5344CB8AC3E}">
        <p14:creationId xmlns:p14="http://schemas.microsoft.com/office/powerpoint/2010/main" val="631034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F53A04-529B-4EC1-81BD-1B7482642673}"/>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099445E7-AC66-427A-A3FB-E1D848990E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8C524A3E-8B77-4B7F-9834-5C97812092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62D91CCF-B597-46B2-AD58-6859014C93F9}"/>
              </a:ext>
            </a:extLst>
          </p:cNvPr>
          <p:cNvSpPr>
            <a:spLocks noGrp="1"/>
          </p:cNvSpPr>
          <p:nvPr>
            <p:ph type="dt" sz="half" idx="10"/>
          </p:nvPr>
        </p:nvSpPr>
        <p:spPr/>
        <p:txBody>
          <a:bodyPr/>
          <a:lstStyle/>
          <a:p>
            <a:fld id="{23A230B0-07FE-4B16-B021-0419B6AEF61D}" type="datetimeFigureOut">
              <a:rPr lang="nl-NL" smtClean="0"/>
              <a:t>24-5-2022</a:t>
            </a:fld>
            <a:endParaRPr lang="nl-NL"/>
          </a:p>
        </p:txBody>
      </p:sp>
      <p:sp>
        <p:nvSpPr>
          <p:cNvPr id="6" name="Tijdelijke aanduiding voor voettekst 5">
            <a:extLst>
              <a:ext uri="{FF2B5EF4-FFF2-40B4-BE49-F238E27FC236}">
                <a16:creationId xmlns:a16="http://schemas.microsoft.com/office/drawing/2014/main" id="{D678C01E-2CD9-4218-BAB7-59955BB00A3C}"/>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DDFD4619-169D-47BC-BABE-6AD58F2FE9BA}"/>
              </a:ext>
            </a:extLst>
          </p:cNvPr>
          <p:cNvSpPr>
            <a:spLocks noGrp="1"/>
          </p:cNvSpPr>
          <p:nvPr>
            <p:ph type="sldNum" sz="quarter" idx="12"/>
          </p:nvPr>
        </p:nvSpPr>
        <p:spPr/>
        <p:txBody>
          <a:bodyPr/>
          <a:lstStyle/>
          <a:p>
            <a:fld id="{7BEB93B8-2233-4A17-B7C0-ABC520B11864}" type="slidenum">
              <a:rPr lang="nl-NL" smtClean="0"/>
              <a:t>‹nr.›</a:t>
            </a:fld>
            <a:endParaRPr lang="nl-NL"/>
          </a:p>
        </p:txBody>
      </p:sp>
    </p:spTree>
    <p:extLst>
      <p:ext uri="{BB962C8B-B14F-4D97-AF65-F5344CB8AC3E}">
        <p14:creationId xmlns:p14="http://schemas.microsoft.com/office/powerpoint/2010/main" val="2009536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9491ADB7-D71B-4C76-AA6E-44E86245E6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7E0C52C4-4B17-4A39-BF97-FFF156350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67C76809-90CF-4CAC-941D-8995AE446E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A230B0-07FE-4B16-B021-0419B6AEF61D}" type="datetimeFigureOut">
              <a:rPr lang="nl-NL" smtClean="0"/>
              <a:t>24-5-2022</a:t>
            </a:fld>
            <a:endParaRPr lang="nl-NL"/>
          </a:p>
        </p:txBody>
      </p:sp>
      <p:sp>
        <p:nvSpPr>
          <p:cNvPr id="5" name="Tijdelijke aanduiding voor voettekst 4">
            <a:extLst>
              <a:ext uri="{FF2B5EF4-FFF2-40B4-BE49-F238E27FC236}">
                <a16:creationId xmlns:a16="http://schemas.microsoft.com/office/drawing/2014/main" id="{14C8B3DE-2B6C-486B-A733-51C8FBE5A5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E56C7C9E-88AB-4525-92F1-8FB5A44C3C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EB93B8-2233-4A17-B7C0-ABC520B11864}" type="slidenum">
              <a:rPr lang="nl-NL" smtClean="0"/>
              <a:t>‹nr.›</a:t>
            </a:fld>
            <a:endParaRPr lang="nl-NL"/>
          </a:p>
        </p:txBody>
      </p:sp>
    </p:spTree>
    <p:extLst>
      <p:ext uri="{BB962C8B-B14F-4D97-AF65-F5344CB8AC3E}">
        <p14:creationId xmlns:p14="http://schemas.microsoft.com/office/powerpoint/2010/main" val="405319201"/>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01684417-1BF6-4F2F-8C0D-1B320C5C2B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F347BDAB-E997-46CD-B705-18438F5366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C83212C3-25ED-4ADA-964C-DA86E5DD30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2FA1A1-305A-490B-BA7A-3A7EAEDA80CB}" type="datetimeFigureOut">
              <a:rPr lang="nl-NL" smtClean="0"/>
              <a:t>24-5-2022</a:t>
            </a:fld>
            <a:endParaRPr lang="nl-NL"/>
          </a:p>
        </p:txBody>
      </p:sp>
      <p:sp>
        <p:nvSpPr>
          <p:cNvPr id="5" name="Tijdelijke aanduiding voor voettekst 4">
            <a:extLst>
              <a:ext uri="{FF2B5EF4-FFF2-40B4-BE49-F238E27FC236}">
                <a16:creationId xmlns:a16="http://schemas.microsoft.com/office/drawing/2014/main" id="{9018BAA9-0B40-406E-8734-9DA8F1EFBF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A4425FE9-B455-4EE8-9D41-CDB39168DD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E8E2BA-AF71-4A64-8CBB-ABCA38C38191}" type="slidenum">
              <a:rPr lang="nl-NL" smtClean="0"/>
              <a:t>‹nr.›</a:t>
            </a:fld>
            <a:endParaRPr lang="nl-NL"/>
          </a:p>
        </p:txBody>
      </p:sp>
    </p:spTree>
    <p:extLst>
      <p:ext uri="{BB962C8B-B14F-4D97-AF65-F5344CB8AC3E}">
        <p14:creationId xmlns:p14="http://schemas.microsoft.com/office/powerpoint/2010/main" val="4236280591"/>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9491ADB7-D71B-4C76-AA6E-44E86245E6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7E0C52C4-4B17-4A39-BF97-FFF156350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67C76809-90CF-4CAC-941D-8995AE446E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A230B0-07FE-4B16-B021-0419B6AEF61D}" type="datetimeFigureOut">
              <a:rPr lang="nl-NL" smtClean="0"/>
              <a:t>24-5-2022</a:t>
            </a:fld>
            <a:endParaRPr lang="nl-NL"/>
          </a:p>
        </p:txBody>
      </p:sp>
      <p:sp>
        <p:nvSpPr>
          <p:cNvPr id="5" name="Tijdelijke aanduiding voor voettekst 4">
            <a:extLst>
              <a:ext uri="{FF2B5EF4-FFF2-40B4-BE49-F238E27FC236}">
                <a16:creationId xmlns:a16="http://schemas.microsoft.com/office/drawing/2014/main" id="{14C8B3DE-2B6C-486B-A733-51C8FBE5A5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E56C7C9E-88AB-4525-92F1-8FB5A44C3C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EB93B8-2233-4A17-B7C0-ABC520B11864}" type="slidenum">
              <a:rPr lang="nl-NL" smtClean="0"/>
              <a:t>‹nr.›</a:t>
            </a:fld>
            <a:endParaRPr lang="nl-NL"/>
          </a:p>
        </p:txBody>
      </p:sp>
    </p:spTree>
    <p:extLst>
      <p:ext uri="{BB962C8B-B14F-4D97-AF65-F5344CB8AC3E}">
        <p14:creationId xmlns:p14="http://schemas.microsoft.com/office/powerpoint/2010/main" val="405319201"/>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4.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9.jpeg"/><Relationship Id="rId10"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51F6560-D61C-400F-B71A-3FDEBF451B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938B951-7EFC-40A2-B198-E73D39DFB3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5" name="Rectangle 24">
              <a:extLst>
                <a:ext uri="{FF2B5EF4-FFF2-40B4-BE49-F238E27FC236}">
                  <a16:creationId xmlns:a16="http://schemas.microsoft.com/office/drawing/2014/main" id="{92E4506E-6A0E-49A0-BC31-8CADBFF3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EED4D51-65BF-4AEE-B596-7CB61A70B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kstvak 7">
            <a:extLst>
              <a:ext uri="{FF2B5EF4-FFF2-40B4-BE49-F238E27FC236}">
                <a16:creationId xmlns:a16="http://schemas.microsoft.com/office/drawing/2014/main" id="{7E38348E-92C5-44EE-9D2E-45975F15A7BC}"/>
              </a:ext>
            </a:extLst>
          </p:cNvPr>
          <p:cNvSpPr txBox="1"/>
          <p:nvPr/>
        </p:nvSpPr>
        <p:spPr>
          <a:xfrm>
            <a:off x="550863" y="366639"/>
            <a:ext cx="11090274" cy="675441"/>
          </a:xfrm>
          <a:prstGeom prst="rect">
            <a:avLst/>
          </a:prstGeom>
        </p:spPr>
        <p:txBody>
          <a:bodyPr vert="horz" wrap="square" lIns="91440" tIns="45720" rIns="91440" bIns="45720" rtlCol="0" anchor="t">
            <a:normAutofit/>
          </a:bodyPr>
          <a:lstStyle/>
          <a:p>
            <a:pPr>
              <a:lnSpc>
                <a:spcPct val="90000"/>
              </a:lnSpc>
              <a:spcBef>
                <a:spcPct val="0"/>
              </a:spcBef>
              <a:spcAft>
                <a:spcPts val="600"/>
              </a:spcAft>
            </a:pPr>
            <a:r>
              <a:rPr lang="en-US" sz="4200" err="1">
                <a:latin typeface="+mj-lt"/>
                <a:ea typeface="+mj-ea"/>
                <a:cs typeface="+mj-cs"/>
              </a:rPr>
              <a:t>Nederlands</a:t>
            </a:r>
            <a:r>
              <a:rPr lang="en-US" sz="4200">
                <a:latin typeface="+mj-lt"/>
                <a:ea typeface="+mj-ea"/>
                <a:cs typeface="+mj-cs"/>
              </a:rPr>
              <a:t> experiment</a:t>
            </a:r>
          </a:p>
        </p:txBody>
      </p:sp>
      <p:pic>
        <p:nvPicPr>
          <p:cNvPr id="7" name="Afbeelding 6" descr="Afbeelding met tekst&#10;&#10;Automatisch gegenereerde beschrijving">
            <a:extLst>
              <a:ext uri="{FF2B5EF4-FFF2-40B4-BE49-F238E27FC236}">
                <a16:creationId xmlns:a16="http://schemas.microsoft.com/office/drawing/2014/main" id="{391B7537-C2BB-4654-96DE-5941A69C8B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62" y="2133600"/>
            <a:ext cx="7290132" cy="4173600"/>
          </a:xfrm>
          <a:prstGeom prst="rect">
            <a:avLst/>
          </a:prstGeom>
          <a:effectLst>
            <a:outerShdw blurRad="508000" dist="101600" dir="5400000" algn="tl" rotWithShape="0">
              <a:prstClr val="black">
                <a:alpha val="10000"/>
              </a:prstClr>
            </a:outerShdw>
          </a:effectLst>
        </p:spPr>
      </p:pic>
      <p:pic>
        <p:nvPicPr>
          <p:cNvPr id="6" name="Tijdelijke aanduiding voor inhoud 5" descr="Afbeelding met tekst&#10;&#10;Automatisch gegenereerde beschrijving">
            <a:extLst>
              <a:ext uri="{FF2B5EF4-FFF2-40B4-BE49-F238E27FC236}">
                <a16:creationId xmlns:a16="http://schemas.microsoft.com/office/drawing/2014/main" id="{D75AF4F9-FADB-82B2-AFE2-D623413AE0B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40496" y="1955862"/>
            <a:ext cx="4351338" cy="4351338"/>
          </a:xfrm>
        </p:spPr>
      </p:pic>
    </p:spTree>
    <p:extLst>
      <p:ext uri="{BB962C8B-B14F-4D97-AF65-F5344CB8AC3E}">
        <p14:creationId xmlns:p14="http://schemas.microsoft.com/office/powerpoint/2010/main" val="4217542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85821D-C844-16CE-B4E4-D442AF774D5B}"/>
              </a:ext>
            </a:extLst>
          </p:cNvPr>
          <p:cNvSpPr>
            <a:spLocks noGrp="1"/>
          </p:cNvSpPr>
          <p:nvPr>
            <p:ph type="title"/>
          </p:nvPr>
        </p:nvSpPr>
        <p:spPr/>
        <p:txBody>
          <a:bodyPr/>
          <a:lstStyle/>
          <a:p>
            <a:r>
              <a:rPr lang="nl-NL"/>
              <a:t>Maar vooral met veel medewerking van </a:t>
            </a:r>
          </a:p>
        </p:txBody>
      </p:sp>
      <p:sp>
        <p:nvSpPr>
          <p:cNvPr id="3" name="Tijdelijke aanduiding voor inhoud 2">
            <a:extLst>
              <a:ext uri="{FF2B5EF4-FFF2-40B4-BE49-F238E27FC236}">
                <a16:creationId xmlns:a16="http://schemas.microsoft.com/office/drawing/2014/main" id="{585AFFDC-BC4E-95CF-E678-36237B2B2490}"/>
              </a:ext>
            </a:extLst>
          </p:cNvPr>
          <p:cNvSpPr>
            <a:spLocks noGrp="1"/>
          </p:cNvSpPr>
          <p:nvPr>
            <p:ph idx="1"/>
          </p:nvPr>
        </p:nvSpPr>
        <p:spPr/>
        <p:txBody>
          <a:bodyPr/>
          <a:lstStyle/>
          <a:p>
            <a:pPr marL="0" indent="0">
              <a:buNone/>
            </a:pPr>
            <a:r>
              <a:rPr lang="nl-NL"/>
              <a:t>DUO</a:t>
            </a:r>
          </a:p>
          <a:p>
            <a:pPr marL="0" indent="0">
              <a:buNone/>
            </a:pPr>
            <a:r>
              <a:rPr lang="nl-NL"/>
              <a:t>SVB</a:t>
            </a:r>
          </a:p>
          <a:p>
            <a:pPr marL="0" indent="0">
              <a:buNone/>
            </a:pPr>
            <a:r>
              <a:rPr lang="nl-NL"/>
              <a:t>En de rest van de Expertisegroep Regelbeheer van de Manifestgroep</a:t>
            </a:r>
          </a:p>
          <a:p>
            <a:pPr marL="0" indent="0">
              <a:buNone/>
            </a:pPr>
            <a:r>
              <a:rPr lang="nl-NL"/>
              <a:t>En anderen</a:t>
            </a:r>
          </a:p>
        </p:txBody>
      </p:sp>
    </p:spTree>
    <p:extLst>
      <p:ext uri="{BB962C8B-B14F-4D97-AF65-F5344CB8AC3E}">
        <p14:creationId xmlns:p14="http://schemas.microsoft.com/office/powerpoint/2010/main" val="3705734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F2B859-97D3-447B-BA22-3BE10514C1A3}"/>
              </a:ext>
            </a:extLst>
          </p:cNvPr>
          <p:cNvSpPr>
            <a:spLocks noGrp="1"/>
          </p:cNvSpPr>
          <p:nvPr>
            <p:ph type="title"/>
          </p:nvPr>
        </p:nvSpPr>
        <p:spPr/>
        <p:txBody>
          <a:bodyPr/>
          <a:lstStyle/>
          <a:p>
            <a:r>
              <a:rPr lang="nl-NL"/>
              <a:t>2-ledig resultaat </a:t>
            </a:r>
          </a:p>
        </p:txBody>
      </p:sp>
      <p:sp>
        <p:nvSpPr>
          <p:cNvPr id="3" name="Tijdelijke aanduiding voor inhoud 2">
            <a:extLst>
              <a:ext uri="{FF2B5EF4-FFF2-40B4-BE49-F238E27FC236}">
                <a16:creationId xmlns:a16="http://schemas.microsoft.com/office/drawing/2014/main" id="{E3D9C926-6852-4E25-90FD-8572EC867CED}"/>
              </a:ext>
            </a:extLst>
          </p:cNvPr>
          <p:cNvSpPr>
            <a:spLocks noGrp="1"/>
          </p:cNvSpPr>
          <p:nvPr>
            <p:ph idx="1"/>
          </p:nvPr>
        </p:nvSpPr>
        <p:spPr>
          <a:xfrm>
            <a:off x="1244600" y="1960562"/>
            <a:ext cx="10515600" cy="4351338"/>
          </a:xfrm>
        </p:spPr>
        <p:txBody>
          <a:bodyPr/>
          <a:lstStyle/>
          <a:p>
            <a:r>
              <a:rPr lang="nl-NL"/>
              <a:t>Hulp voor uitvoeringsorganisatie bij wat nodig is en verwacht wordt bij het geautomatiseerd uitvoeren van wetten (ex ante </a:t>
            </a:r>
            <a:r>
              <a:rPr lang="en-AU" err="1"/>
              <a:t>vereisten</a:t>
            </a:r>
            <a:r>
              <a:rPr lang="nl-NL"/>
              <a:t>). </a:t>
            </a:r>
          </a:p>
          <a:p>
            <a:endParaRPr lang="nl-NL"/>
          </a:p>
          <a:p>
            <a:r>
              <a:rPr lang="nl-NL"/>
              <a:t>Werkmethode om het resultaat te beoordelen (ex post vereisten). </a:t>
            </a:r>
          </a:p>
        </p:txBody>
      </p:sp>
      <p:sp>
        <p:nvSpPr>
          <p:cNvPr id="4" name="Pijl: gekromd rechts 3">
            <a:extLst>
              <a:ext uri="{FF2B5EF4-FFF2-40B4-BE49-F238E27FC236}">
                <a16:creationId xmlns:a16="http://schemas.microsoft.com/office/drawing/2014/main" id="{B4872F86-D995-4242-8576-04B6073ABF03}"/>
              </a:ext>
            </a:extLst>
          </p:cNvPr>
          <p:cNvSpPr/>
          <p:nvPr/>
        </p:nvSpPr>
        <p:spPr>
          <a:xfrm>
            <a:off x="111760" y="2407920"/>
            <a:ext cx="1264920" cy="132556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7" name="Pijl: gekromd rechts 6">
            <a:extLst>
              <a:ext uri="{FF2B5EF4-FFF2-40B4-BE49-F238E27FC236}">
                <a16:creationId xmlns:a16="http://schemas.microsoft.com/office/drawing/2014/main" id="{83A1AA47-74AB-4394-8EAC-075591B5E2F9}"/>
              </a:ext>
            </a:extLst>
          </p:cNvPr>
          <p:cNvSpPr/>
          <p:nvPr/>
        </p:nvSpPr>
        <p:spPr>
          <a:xfrm rot="10800000">
            <a:off x="10988907" y="2407920"/>
            <a:ext cx="1264920" cy="112776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Tree>
    <p:extLst>
      <p:ext uri="{BB962C8B-B14F-4D97-AF65-F5344CB8AC3E}">
        <p14:creationId xmlns:p14="http://schemas.microsoft.com/office/powerpoint/2010/main" val="3676209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4B46DF-1359-44C5-BE29-8EF7F31C6483}"/>
              </a:ext>
            </a:extLst>
          </p:cNvPr>
          <p:cNvSpPr>
            <a:spLocks noGrp="1"/>
          </p:cNvSpPr>
          <p:nvPr>
            <p:ph type="title"/>
          </p:nvPr>
        </p:nvSpPr>
        <p:spPr/>
        <p:txBody>
          <a:bodyPr/>
          <a:lstStyle/>
          <a:p>
            <a:r>
              <a:rPr lang="nl-NL"/>
              <a:t>Open en toegankelijk voor </a:t>
            </a:r>
            <a:br>
              <a:rPr lang="nl-NL"/>
            </a:br>
            <a:r>
              <a:rPr lang="nl-NL"/>
              <a:t>studenten </a:t>
            </a:r>
          </a:p>
        </p:txBody>
      </p:sp>
      <p:sp>
        <p:nvSpPr>
          <p:cNvPr id="3" name="Tijdelijke aanduiding voor inhoud 2">
            <a:extLst>
              <a:ext uri="{FF2B5EF4-FFF2-40B4-BE49-F238E27FC236}">
                <a16:creationId xmlns:a16="http://schemas.microsoft.com/office/drawing/2014/main" id="{991D827C-2160-4F98-9419-9808DB1487BE}"/>
              </a:ext>
            </a:extLst>
          </p:cNvPr>
          <p:cNvSpPr>
            <a:spLocks noGrp="1"/>
          </p:cNvSpPr>
          <p:nvPr>
            <p:ph idx="1"/>
          </p:nvPr>
        </p:nvSpPr>
        <p:spPr/>
        <p:txBody>
          <a:bodyPr/>
          <a:lstStyle/>
          <a:p>
            <a:r>
              <a:rPr lang="nl-NL"/>
              <a:t>Leiden Universiteit </a:t>
            </a:r>
          </a:p>
          <a:p>
            <a:r>
              <a:rPr lang="nl-NL"/>
              <a:t>Vu Amsterdam</a:t>
            </a:r>
          </a:p>
          <a:p>
            <a:r>
              <a:rPr lang="nl-NL"/>
              <a:t>Radboud Universiteit  </a:t>
            </a:r>
          </a:p>
        </p:txBody>
      </p:sp>
      <p:pic>
        <p:nvPicPr>
          <p:cNvPr id="4" name="Afbeelding 3">
            <a:extLst>
              <a:ext uri="{FF2B5EF4-FFF2-40B4-BE49-F238E27FC236}">
                <a16:creationId xmlns:a16="http://schemas.microsoft.com/office/drawing/2014/main" id="{B5AEB371-0974-468F-9597-794EB6CCD5DB}"/>
              </a:ext>
            </a:extLst>
          </p:cNvPr>
          <p:cNvPicPr>
            <a:picLocks noChangeAspect="1"/>
          </p:cNvPicPr>
          <p:nvPr/>
        </p:nvPicPr>
        <p:blipFill>
          <a:blip r:embed="rId2"/>
          <a:stretch>
            <a:fillRect/>
          </a:stretch>
        </p:blipFill>
        <p:spPr>
          <a:xfrm>
            <a:off x="7265581" y="681037"/>
            <a:ext cx="4572000" cy="6096000"/>
          </a:xfrm>
          <a:prstGeom prst="rect">
            <a:avLst/>
          </a:prstGeom>
        </p:spPr>
      </p:pic>
      <p:pic>
        <p:nvPicPr>
          <p:cNvPr id="7" name="Afbeelding 6" descr="Afbeelding met tekst&#10;&#10;Automatisch gegenereerde beschrijving">
            <a:extLst>
              <a:ext uri="{FF2B5EF4-FFF2-40B4-BE49-F238E27FC236}">
                <a16:creationId xmlns:a16="http://schemas.microsoft.com/office/drawing/2014/main" id="{38EA8949-397C-6614-9F79-8299C273E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372" y="3348037"/>
            <a:ext cx="3429000" cy="3429000"/>
          </a:xfrm>
          <a:prstGeom prst="rect">
            <a:avLst/>
          </a:prstGeom>
        </p:spPr>
      </p:pic>
    </p:spTree>
    <p:extLst>
      <p:ext uri="{BB962C8B-B14F-4D97-AF65-F5344CB8AC3E}">
        <p14:creationId xmlns:p14="http://schemas.microsoft.com/office/powerpoint/2010/main" val="4057529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Tijdelijke aanduiding voor inhoud 4">
            <a:extLst>
              <a:ext uri="{FF2B5EF4-FFF2-40B4-BE49-F238E27FC236}">
                <a16:creationId xmlns:a16="http://schemas.microsoft.com/office/drawing/2014/main" id="{FE02A541-2E5D-4022-BF4B-6702229ACDB6}"/>
              </a:ext>
            </a:extLst>
          </p:cNvPr>
          <p:cNvPicPr>
            <a:picLocks noGrp="1" noChangeAspect="1"/>
          </p:cNvPicPr>
          <p:nvPr>
            <p:ph idx="1"/>
          </p:nvPr>
        </p:nvPicPr>
        <p:blipFill rotWithShape="1">
          <a:blip r:embed="rId2"/>
          <a:srcRect t="14309" b="10705"/>
          <a:stretch/>
        </p:blipFill>
        <p:spPr bwMode="auto">
          <a:xfrm>
            <a:off x="811814" y="457200"/>
            <a:ext cx="10568372" cy="5943600"/>
          </a:xfrm>
          <a:prstGeom prst="rect">
            <a:avLst/>
          </a:prstGeom>
          <a:noFill/>
        </p:spPr>
      </p:pic>
      <p:sp>
        <p:nvSpPr>
          <p:cNvPr id="2" name="Tekstvak 1">
            <a:extLst>
              <a:ext uri="{FF2B5EF4-FFF2-40B4-BE49-F238E27FC236}">
                <a16:creationId xmlns:a16="http://schemas.microsoft.com/office/drawing/2014/main" id="{7F89CAAC-46EC-4EFB-AC90-5EA9ECDB6AFF}"/>
              </a:ext>
            </a:extLst>
          </p:cNvPr>
          <p:cNvSpPr txBox="1"/>
          <p:nvPr/>
        </p:nvSpPr>
        <p:spPr>
          <a:xfrm>
            <a:off x="6941414" y="748760"/>
            <a:ext cx="4255008" cy="923330"/>
          </a:xfrm>
          <a:prstGeom prst="rect">
            <a:avLst/>
          </a:prstGeom>
          <a:noFill/>
        </p:spPr>
        <p:txBody>
          <a:bodyPr wrap="square" rtlCol="0">
            <a:spAutoFit/>
          </a:bodyPr>
          <a:lstStyle/>
          <a:p>
            <a:r>
              <a:rPr lang="en-US" sz="5400" b="1" err="1">
                <a:solidFill>
                  <a:schemeClr val="accent6">
                    <a:lumMod val="60000"/>
                    <a:lumOff val="40000"/>
                  </a:schemeClr>
                </a:solidFill>
              </a:rPr>
              <a:t>Maakdag</a:t>
            </a:r>
            <a:endParaRPr lang="en-US" sz="5400" b="1">
              <a:solidFill>
                <a:schemeClr val="accent6">
                  <a:lumMod val="60000"/>
                  <a:lumOff val="40000"/>
                </a:schemeClr>
              </a:solidFill>
            </a:endParaRPr>
          </a:p>
        </p:txBody>
      </p:sp>
    </p:spTree>
    <p:extLst>
      <p:ext uri="{BB962C8B-B14F-4D97-AF65-F5344CB8AC3E}">
        <p14:creationId xmlns:p14="http://schemas.microsoft.com/office/powerpoint/2010/main" val="98413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ABFE404-8D65-4573-A3EF-6DF477936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el 1">
            <a:extLst>
              <a:ext uri="{FF2B5EF4-FFF2-40B4-BE49-F238E27FC236}">
                <a16:creationId xmlns:a16="http://schemas.microsoft.com/office/drawing/2014/main" id="{BA1947F6-8B3D-4D6A-B9FB-DE3C957A1288}"/>
              </a:ext>
            </a:extLst>
          </p:cNvPr>
          <p:cNvSpPr>
            <a:spLocks noGrp="1"/>
          </p:cNvSpPr>
          <p:nvPr>
            <p:ph type="title"/>
          </p:nvPr>
        </p:nvSpPr>
        <p:spPr>
          <a:xfrm>
            <a:off x="673749" y="4610244"/>
            <a:ext cx="3649703" cy="1714500"/>
          </a:xfrm>
        </p:spPr>
        <p:txBody>
          <a:bodyPr>
            <a:normAutofit/>
          </a:bodyPr>
          <a:lstStyle/>
          <a:p>
            <a:endParaRPr lang="nl-NL" sz="2800"/>
          </a:p>
        </p:txBody>
      </p:sp>
      <p:pic>
        <p:nvPicPr>
          <p:cNvPr id="5" name="Afbeelding 4">
            <a:extLst>
              <a:ext uri="{FF2B5EF4-FFF2-40B4-BE49-F238E27FC236}">
                <a16:creationId xmlns:a16="http://schemas.microsoft.com/office/drawing/2014/main" id="{1B0730DA-AB7A-474E-A11C-96307222E3B7}"/>
              </a:ext>
            </a:extLst>
          </p:cNvPr>
          <p:cNvPicPr>
            <a:picLocks noChangeAspect="1"/>
          </p:cNvPicPr>
          <p:nvPr/>
        </p:nvPicPr>
        <p:blipFill rotWithShape="1">
          <a:blip r:embed="rId2"/>
          <a:srcRect t="8173" r="-4" b="10067"/>
          <a:stretch/>
        </p:blipFill>
        <p:spPr>
          <a:xfrm>
            <a:off x="673749" y="370320"/>
            <a:ext cx="3716238" cy="4051011"/>
          </a:xfrm>
          <a:prstGeom prst="rect">
            <a:avLst/>
          </a:prstGeom>
        </p:spPr>
      </p:pic>
      <p:pic>
        <p:nvPicPr>
          <p:cNvPr id="4" name="Tijdelijke aanduiding voor inhoud 3">
            <a:extLst>
              <a:ext uri="{FF2B5EF4-FFF2-40B4-BE49-F238E27FC236}">
                <a16:creationId xmlns:a16="http://schemas.microsoft.com/office/drawing/2014/main" id="{7D1D8CCB-A241-43F3-A56B-3B65EB3CA7E9}"/>
              </a:ext>
            </a:extLst>
          </p:cNvPr>
          <p:cNvPicPr>
            <a:picLocks noChangeAspect="1"/>
          </p:cNvPicPr>
          <p:nvPr/>
        </p:nvPicPr>
        <p:blipFill rotWithShape="1">
          <a:blip r:embed="rId3"/>
          <a:srcRect t="2786" r="-2" b="17768"/>
          <a:stretch/>
        </p:blipFill>
        <p:spPr>
          <a:xfrm>
            <a:off x="4719344" y="370320"/>
            <a:ext cx="6798905" cy="4051011"/>
          </a:xfrm>
          <a:prstGeom prst="rect">
            <a:avLst/>
          </a:prstGeom>
        </p:spPr>
      </p:pic>
      <p:cxnSp>
        <p:nvCxnSpPr>
          <p:cNvPr id="14" name="Straight Connector 13">
            <a:extLst>
              <a:ext uri="{FF2B5EF4-FFF2-40B4-BE49-F238E27FC236}">
                <a16:creationId xmlns:a16="http://schemas.microsoft.com/office/drawing/2014/main" id="{AF5191F1-A1C8-4AEE-8007-DF304E42B1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47363" y="4750763"/>
            <a:ext cx="0" cy="13716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873596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Tijdelijke aanduiding voor inhoud 5">
            <a:extLst>
              <a:ext uri="{FF2B5EF4-FFF2-40B4-BE49-F238E27FC236}">
                <a16:creationId xmlns:a16="http://schemas.microsoft.com/office/drawing/2014/main" id="{37751AA3-11CD-4E2D-A114-752310A8472E}"/>
              </a:ext>
            </a:extLst>
          </p:cNvPr>
          <p:cNvPicPr>
            <a:picLocks noGrp="1" noChangeAspect="1"/>
          </p:cNvPicPr>
          <p:nvPr>
            <p:ph idx="1"/>
          </p:nvPr>
        </p:nvPicPr>
        <p:blipFill rotWithShape="1">
          <a:blip r:embed="rId2"/>
          <a:srcRect t="8405" b="16609"/>
          <a:stretch/>
        </p:blipFill>
        <p:spPr>
          <a:xfrm>
            <a:off x="20" y="1282"/>
            <a:ext cx="12191980" cy="6856718"/>
          </a:xfrm>
          <a:prstGeom prst="rect">
            <a:avLst/>
          </a:prstGeom>
        </p:spPr>
      </p:pic>
    </p:spTree>
    <p:extLst>
      <p:ext uri="{BB962C8B-B14F-4D97-AF65-F5344CB8AC3E}">
        <p14:creationId xmlns:p14="http://schemas.microsoft.com/office/powerpoint/2010/main" val="1246118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1072904-61C4-4A52-ABBE-79128771E06D}"/>
              </a:ext>
            </a:extLst>
          </p:cNvPr>
          <p:cNvSpPr>
            <a:spLocks noGrp="1"/>
          </p:cNvSpPr>
          <p:nvPr>
            <p:ph type="title"/>
          </p:nvPr>
        </p:nvSpPr>
        <p:spPr>
          <a:xfrm>
            <a:off x="841248" y="256032"/>
            <a:ext cx="10506456" cy="1014984"/>
          </a:xfrm>
        </p:spPr>
        <p:txBody>
          <a:bodyPr anchor="b">
            <a:normAutofit fontScale="90000"/>
          </a:bodyPr>
          <a:lstStyle/>
          <a:p>
            <a:r>
              <a:rPr lang="nl-NL" sz="4100"/>
              <a:t>Drie onderwerpen van onderzoek </a:t>
            </a:r>
            <a:br>
              <a:rPr lang="nl-NL" sz="4100"/>
            </a:br>
            <a:endParaRPr lang="nl-NL" sz="410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Tijdelijke aanduiding voor inhoud 2">
            <a:extLst>
              <a:ext uri="{FF2B5EF4-FFF2-40B4-BE49-F238E27FC236}">
                <a16:creationId xmlns:a16="http://schemas.microsoft.com/office/drawing/2014/main" id="{9F005116-261C-2CAF-5C7A-81D166E58F83}"/>
              </a:ext>
            </a:extLst>
          </p:cNvPr>
          <p:cNvGraphicFramePr>
            <a:graphicFrameLocks noGrp="1"/>
          </p:cNvGraphicFramePr>
          <p:nvPr>
            <p:ph idx="1"/>
            <p:extLst>
              <p:ext uri="{D42A27DB-BD31-4B8C-83A1-F6EECF244321}">
                <p14:modId xmlns:p14="http://schemas.microsoft.com/office/powerpoint/2010/main" val="1193370227"/>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1000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B5135E05-B966-4304-8DBF-9BD29A6E0876}"/>
              </a:ext>
            </a:extLst>
          </p:cNvPr>
          <p:cNvPicPr>
            <a:picLocks noChangeAspect="1"/>
          </p:cNvPicPr>
          <p:nvPr/>
        </p:nvPicPr>
        <p:blipFill>
          <a:blip r:embed="rId2"/>
          <a:stretch>
            <a:fillRect/>
          </a:stretch>
        </p:blipFill>
        <p:spPr>
          <a:xfrm>
            <a:off x="1200150" y="643467"/>
            <a:ext cx="4178299" cy="5571066"/>
          </a:xfrm>
          <a:prstGeom prst="rect">
            <a:avLst/>
          </a:prstGeom>
        </p:spPr>
      </p:pic>
      <p:pic>
        <p:nvPicPr>
          <p:cNvPr id="2" name="Afbeelding 1">
            <a:extLst>
              <a:ext uri="{FF2B5EF4-FFF2-40B4-BE49-F238E27FC236}">
                <a16:creationId xmlns:a16="http://schemas.microsoft.com/office/drawing/2014/main" id="{050513C8-DAD5-49F4-A0DA-53E8697F247F}"/>
              </a:ext>
            </a:extLst>
          </p:cNvPr>
          <p:cNvPicPr>
            <a:picLocks noChangeAspect="1"/>
          </p:cNvPicPr>
          <p:nvPr/>
        </p:nvPicPr>
        <p:blipFill>
          <a:blip r:embed="rId3"/>
          <a:stretch>
            <a:fillRect/>
          </a:stretch>
        </p:blipFill>
        <p:spPr>
          <a:xfrm>
            <a:off x="6813549" y="643467"/>
            <a:ext cx="4178299" cy="5571066"/>
          </a:xfrm>
          <a:prstGeom prst="rect">
            <a:avLst/>
          </a:prstGeom>
        </p:spPr>
      </p:pic>
    </p:spTree>
    <p:extLst>
      <p:ext uri="{BB962C8B-B14F-4D97-AF65-F5344CB8AC3E}">
        <p14:creationId xmlns:p14="http://schemas.microsoft.com/office/powerpoint/2010/main" val="327758615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1072904-61C4-4A52-ABBE-79128771E06D}"/>
              </a:ext>
            </a:extLst>
          </p:cNvPr>
          <p:cNvSpPr>
            <a:spLocks noGrp="1"/>
          </p:cNvSpPr>
          <p:nvPr>
            <p:ph type="title"/>
          </p:nvPr>
        </p:nvSpPr>
        <p:spPr>
          <a:xfrm>
            <a:off x="841248" y="256032"/>
            <a:ext cx="10506456" cy="1014984"/>
          </a:xfrm>
        </p:spPr>
        <p:txBody>
          <a:bodyPr anchor="b">
            <a:normAutofit fontScale="90000"/>
          </a:bodyPr>
          <a:lstStyle/>
          <a:p>
            <a:r>
              <a:rPr lang="nl-NL" sz="4100"/>
              <a:t>Drie onderwerpen van onderzoek </a:t>
            </a:r>
            <a:br>
              <a:rPr lang="nl-NL" sz="4100"/>
            </a:br>
            <a:endParaRPr lang="nl-NL" sz="410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Tijdelijke aanduiding voor inhoud 2">
            <a:extLst>
              <a:ext uri="{FF2B5EF4-FFF2-40B4-BE49-F238E27FC236}">
                <a16:creationId xmlns:a16="http://schemas.microsoft.com/office/drawing/2014/main" id="{9F005116-261C-2CAF-5C7A-81D166E58F83}"/>
              </a:ext>
            </a:extLst>
          </p:cNvPr>
          <p:cNvGraphicFramePr>
            <a:graphicFrameLocks noGrp="1"/>
          </p:cNvGraphicFramePr>
          <p:nvPr>
            <p:ph idx="1"/>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hthoek 6">
            <a:extLst>
              <a:ext uri="{FF2B5EF4-FFF2-40B4-BE49-F238E27FC236}">
                <a16:creationId xmlns:a16="http://schemas.microsoft.com/office/drawing/2014/main" id="{31A514CA-5F02-ACB7-760B-D0827B8B43F2}"/>
              </a:ext>
            </a:extLst>
          </p:cNvPr>
          <p:cNvSpPr/>
          <p:nvPr/>
        </p:nvSpPr>
        <p:spPr>
          <a:xfrm>
            <a:off x="2739410" y="1097876"/>
            <a:ext cx="1435631" cy="564163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Juridisch </a:t>
            </a:r>
          </a:p>
        </p:txBody>
      </p:sp>
      <p:sp>
        <p:nvSpPr>
          <p:cNvPr id="8" name="Rechthoek 7">
            <a:extLst>
              <a:ext uri="{FF2B5EF4-FFF2-40B4-BE49-F238E27FC236}">
                <a16:creationId xmlns:a16="http://schemas.microsoft.com/office/drawing/2014/main" id="{C71A79F5-B9E7-7B5F-25FA-AC91E67A2AD3}"/>
              </a:ext>
            </a:extLst>
          </p:cNvPr>
          <p:cNvSpPr/>
          <p:nvPr/>
        </p:nvSpPr>
        <p:spPr>
          <a:xfrm>
            <a:off x="5040994" y="1097876"/>
            <a:ext cx="1415309" cy="559608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Collega professional </a:t>
            </a:r>
          </a:p>
        </p:txBody>
      </p:sp>
      <p:pic>
        <p:nvPicPr>
          <p:cNvPr id="3" name="Afbeelding 2">
            <a:extLst>
              <a:ext uri="{FF2B5EF4-FFF2-40B4-BE49-F238E27FC236}">
                <a16:creationId xmlns:a16="http://schemas.microsoft.com/office/drawing/2014/main" id="{06450AD6-FCC7-F986-3885-BD4E7BF0B471}"/>
              </a:ext>
            </a:extLst>
          </p:cNvPr>
          <p:cNvPicPr>
            <a:picLocks noChangeAspect="1"/>
          </p:cNvPicPr>
          <p:nvPr/>
        </p:nvPicPr>
        <p:blipFill>
          <a:blip r:embed="rId7"/>
          <a:stretch>
            <a:fillRect/>
          </a:stretch>
        </p:blipFill>
        <p:spPr>
          <a:xfrm>
            <a:off x="7719506" y="1042479"/>
            <a:ext cx="1426588" cy="5651482"/>
          </a:xfrm>
          <a:prstGeom prst="rect">
            <a:avLst/>
          </a:prstGeom>
        </p:spPr>
      </p:pic>
    </p:spTree>
    <p:extLst>
      <p:ext uri="{BB962C8B-B14F-4D97-AF65-F5344CB8AC3E}">
        <p14:creationId xmlns:p14="http://schemas.microsoft.com/office/powerpoint/2010/main" val="1697292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22346E-E9F9-9DF8-FA85-3B0D48947BC3}"/>
              </a:ext>
            </a:extLst>
          </p:cNvPr>
          <p:cNvSpPr>
            <a:spLocks noGrp="1"/>
          </p:cNvSpPr>
          <p:nvPr>
            <p:ph type="title"/>
          </p:nvPr>
        </p:nvSpPr>
        <p:spPr/>
        <p:txBody>
          <a:bodyPr/>
          <a:lstStyle/>
          <a:p>
            <a:r>
              <a:rPr lang="nl-NL"/>
              <a:t>Resultaat: zicht op het proces </a:t>
            </a:r>
          </a:p>
        </p:txBody>
      </p:sp>
      <p:pic>
        <p:nvPicPr>
          <p:cNvPr id="4" name="Tijdelijke aanduiding voor inhoud 3">
            <a:extLst>
              <a:ext uri="{FF2B5EF4-FFF2-40B4-BE49-F238E27FC236}">
                <a16:creationId xmlns:a16="http://schemas.microsoft.com/office/drawing/2014/main" id="{8D33AEE6-A625-F4C1-E50A-9831303502B4}"/>
              </a:ext>
            </a:extLst>
          </p:cNvPr>
          <p:cNvPicPr>
            <a:picLocks noGrp="1" noChangeAspect="1"/>
          </p:cNvPicPr>
          <p:nvPr>
            <p:ph idx="1"/>
          </p:nvPr>
        </p:nvPicPr>
        <p:blipFill>
          <a:blip r:embed="rId2"/>
          <a:stretch>
            <a:fillRect/>
          </a:stretch>
        </p:blipFill>
        <p:spPr>
          <a:xfrm>
            <a:off x="1259902" y="1541885"/>
            <a:ext cx="7097288" cy="5316115"/>
          </a:xfrm>
          <a:prstGeom prst="rect">
            <a:avLst/>
          </a:prstGeom>
        </p:spPr>
      </p:pic>
    </p:spTree>
    <p:extLst>
      <p:ext uri="{BB962C8B-B14F-4D97-AF65-F5344CB8AC3E}">
        <p14:creationId xmlns:p14="http://schemas.microsoft.com/office/powerpoint/2010/main" val="3945241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5954F66B-3BF3-4495-BAEE-BEB2B018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5742500-6C28-4F93-8774-B674EDCAA714}"/>
              </a:ext>
            </a:extLst>
          </p:cNvPr>
          <p:cNvSpPr>
            <a:spLocks noGrp="1"/>
          </p:cNvSpPr>
          <p:nvPr>
            <p:ph type="title"/>
          </p:nvPr>
        </p:nvSpPr>
        <p:spPr>
          <a:xfrm>
            <a:off x="5296874" y="1076324"/>
            <a:ext cx="6272784" cy="1535051"/>
          </a:xfrm>
        </p:spPr>
        <p:txBody>
          <a:bodyPr vert="horz" lIns="91440" tIns="45720" rIns="91440" bIns="45720" rtlCol="0" anchor="b">
            <a:normAutofit/>
          </a:bodyPr>
          <a:lstStyle/>
          <a:p>
            <a:r>
              <a:rPr lang="en-US" sz="5200" kern="1200">
                <a:solidFill>
                  <a:schemeClr val="tx1"/>
                </a:solidFill>
                <a:latin typeface="+mj-lt"/>
                <a:ea typeface="+mj-ea"/>
                <a:cs typeface="+mj-cs"/>
              </a:rPr>
              <a:t>Hoe het </a:t>
            </a:r>
            <a:r>
              <a:rPr lang="en-US" sz="5200" kern="1200" err="1">
                <a:solidFill>
                  <a:schemeClr val="tx1"/>
                </a:solidFill>
                <a:latin typeface="+mj-lt"/>
                <a:ea typeface="+mj-ea"/>
                <a:cs typeface="+mj-cs"/>
              </a:rPr>
              <a:t>begon</a:t>
            </a:r>
            <a:endParaRPr lang="en-US" sz="5200" kern="1200">
              <a:solidFill>
                <a:schemeClr val="tx1"/>
              </a:solidFill>
              <a:latin typeface="+mj-lt"/>
              <a:ea typeface="+mj-ea"/>
              <a:cs typeface="+mj-cs"/>
            </a:endParaRPr>
          </a:p>
        </p:txBody>
      </p:sp>
      <p:pic>
        <p:nvPicPr>
          <p:cNvPr id="4" name="Tijdelijke aanduiding voor inhoud 3">
            <a:extLst>
              <a:ext uri="{FF2B5EF4-FFF2-40B4-BE49-F238E27FC236}">
                <a16:creationId xmlns:a16="http://schemas.microsoft.com/office/drawing/2014/main" id="{813AD135-42C4-400C-A2ED-AC17AF4F5298}"/>
              </a:ext>
            </a:extLst>
          </p:cNvPr>
          <p:cNvPicPr>
            <a:picLocks noGrp="1" noChangeAspect="1"/>
          </p:cNvPicPr>
          <p:nvPr>
            <p:ph idx="1"/>
          </p:nvPr>
        </p:nvPicPr>
        <p:blipFill>
          <a:blip r:embed="rId2"/>
          <a:stretch>
            <a:fillRect/>
          </a:stretch>
        </p:blipFill>
        <p:spPr>
          <a:xfrm>
            <a:off x="571788" y="603504"/>
            <a:ext cx="3988155" cy="5577840"/>
          </a:xfrm>
          <a:prstGeom prst="rect">
            <a:avLst/>
          </a:prstGeom>
        </p:spPr>
      </p:pic>
      <p:sp>
        <p:nvSpPr>
          <p:cNvPr id="26" name="Rectangle 11">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34618"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13">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924"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6" name="Tekstvak 4">
            <a:extLst>
              <a:ext uri="{FF2B5EF4-FFF2-40B4-BE49-F238E27FC236}">
                <a16:creationId xmlns:a16="http://schemas.microsoft.com/office/drawing/2014/main" id="{8D52BAF6-48CB-8432-2BDC-D2ABED0EBDA0}"/>
              </a:ext>
            </a:extLst>
          </p:cNvPr>
          <p:cNvGraphicFramePr/>
          <p:nvPr>
            <p:extLst>
              <p:ext uri="{D42A27DB-BD31-4B8C-83A1-F6EECF244321}">
                <p14:modId xmlns:p14="http://schemas.microsoft.com/office/powerpoint/2010/main" val="2175378925"/>
              </p:ext>
            </p:extLst>
          </p:nvPr>
        </p:nvGraphicFramePr>
        <p:xfrm>
          <a:off x="5296874" y="3351276"/>
          <a:ext cx="6272784" cy="2825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5706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2B7F47FA-F593-4F2A-957E-BC60B472C3AC}"/>
              </a:ext>
            </a:extLst>
          </p:cNvPr>
          <p:cNvSpPr/>
          <p:nvPr/>
        </p:nvSpPr>
        <p:spPr>
          <a:xfrm>
            <a:off x="522648" y="665162"/>
            <a:ext cx="1036319" cy="4628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Wet/wetten/beleidsregels/ABBB </a:t>
            </a:r>
          </a:p>
        </p:txBody>
      </p:sp>
      <p:sp>
        <p:nvSpPr>
          <p:cNvPr id="5" name="Rechthoek 4">
            <a:extLst>
              <a:ext uri="{FF2B5EF4-FFF2-40B4-BE49-F238E27FC236}">
                <a16:creationId xmlns:a16="http://schemas.microsoft.com/office/drawing/2014/main" id="{A6EC2F08-85BD-4ACD-AF06-A09F16AF9F18}"/>
              </a:ext>
            </a:extLst>
          </p:cNvPr>
          <p:cNvSpPr/>
          <p:nvPr/>
        </p:nvSpPr>
        <p:spPr>
          <a:xfrm>
            <a:off x="1964839" y="665162"/>
            <a:ext cx="1036319" cy="462819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Intern beleid</a:t>
            </a:r>
          </a:p>
        </p:txBody>
      </p:sp>
      <p:sp>
        <p:nvSpPr>
          <p:cNvPr id="6" name="Rechthoek 5">
            <a:extLst>
              <a:ext uri="{FF2B5EF4-FFF2-40B4-BE49-F238E27FC236}">
                <a16:creationId xmlns:a16="http://schemas.microsoft.com/office/drawing/2014/main" id="{56C0D9A9-D96F-4387-A997-3C215311D9D9}"/>
              </a:ext>
            </a:extLst>
          </p:cNvPr>
          <p:cNvSpPr/>
          <p:nvPr/>
        </p:nvSpPr>
        <p:spPr>
          <a:xfrm>
            <a:off x="3292368" y="665162"/>
            <a:ext cx="914400" cy="4628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analyse</a:t>
            </a:r>
          </a:p>
        </p:txBody>
      </p:sp>
      <p:sp>
        <p:nvSpPr>
          <p:cNvPr id="7" name="Rechthoek 6">
            <a:extLst>
              <a:ext uri="{FF2B5EF4-FFF2-40B4-BE49-F238E27FC236}">
                <a16:creationId xmlns:a16="http://schemas.microsoft.com/office/drawing/2014/main" id="{A930D2CE-71CF-4399-BBA6-6D676D302F11}"/>
              </a:ext>
            </a:extLst>
          </p:cNvPr>
          <p:cNvSpPr/>
          <p:nvPr/>
        </p:nvSpPr>
        <p:spPr>
          <a:xfrm>
            <a:off x="4612640" y="665162"/>
            <a:ext cx="833120" cy="4628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FO</a:t>
            </a:r>
          </a:p>
        </p:txBody>
      </p:sp>
      <p:sp>
        <p:nvSpPr>
          <p:cNvPr id="8" name="Rechthoek 7">
            <a:extLst>
              <a:ext uri="{FF2B5EF4-FFF2-40B4-BE49-F238E27FC236}">
                <a16:creationId xmlns:a16="http://schemas.microsoft.com/office/drawing/2014/main" id="{02078BE3-27F4-47AC-9F6C-217FC4FB7BF3}"/>
              </a:ext>
            </a:extLst>
          </p:cNvPr>
          <p:cNvSpPr/>
          <p:nvPr/>
        </p:nvSpPr>
        <p:spPr>
          <a:xfrm>
            <a:off x="5679440" y="665162"/>
            <a:ext cx="833120" cy="4628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regels</a:t>
            </a:r>
          </a:p>
        </p:txBody>
      </p:sp>
      <p:sp>
        <p:nvSpPr>
          <p:cNvPr id="9" name="Rechthoek 8">
            <a:extLst>
              <a:ext uri="{FF2B5EF4-FFF2-40B4-BE49-F238E27FC236}">
                <a16:creationId xmlns:a16="http://schemas.microsoft.com/office/drawing/2014/main" id="{E8122786-831E-46CE-9A81-EEB933817952}"/>
              </a:ext>
            </a:extLst>
          </p:cNvPr>
          <p:cNvSpPr/>
          <p:nvPr/>
        </p:nvSpPr>
        <p:spPr>
          <a:xfrm>
            <a:off x="6634480" y="665162"/>
            <a:ext cx="833120" cy="4628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Verfijning van regels</a:t>
            </a:r>
          </a:p>
        </p:txBody>
      </p:sp>
      <p:sp>
        <p:nvSpPr>
          <p:cNvPr id="11" name="Rechthoek 10">
            <a:extLst>
              <a:ext uri="{FF2B5EF4-FFF2-40B4-BE49-F238E27FC236}">
                <a16:creationId xmlns:a16="http://schemas.microsoft.com/office/drawing/2014/main" id="{48B6E3A1-73B4-4127-A5AF-D5FA243D5348}"/>
              </a:ext>
            </a:extLst>
          </p:cNvPr>
          <p:cNvSpPr/>
          <p:nvPr/>
        </p:nvSpPr>
        <p:spPr>
          <a:xfrm>
            <a:off x="7589520" y="665162"/>
            <a:ext cx="833120" cy="4628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code</a:t>
            </a:r>
          </a:p>
        </p:txBody>
      </p:sp>
      <p:sp>
        <p:nvSpPr>
          <p:cNvPr id="12" name="Rechthoek 11">
            <a:extLst>
              <a:ext uri="{FF2B5EF4-FFF2-40B4-BE49-F238E27FC236}">
                <a16:creationId xmlns:a16="http://schemas.microsoft.com/office/drawing/2014/main" id="{EBECBF8E-5692-4616-BAE5-174737D3ADAE}"/>
              </a:ext>
            </a:extLst>
          </p:cNvPr>
          <p:cNvSpPr/>
          <p:nvPr/>
        </p:nvSpPr>
        <p:spPr>
          <a:xfrm>
            <a:off x="8707120" y="665162"/>
            <a:ext cx="833120" cy="4628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interactie</a:t>
            </a:r>
          </a:p>
        </p:txBody>
      </p:sp>
      <p:sp>
        <p:nvSpPr>
          <p:cNvPr id="13" name="Rechthoek 12">
            <a:extLst>
              <a:ext uri="{FF2B5EF4-FFF2-40B4-BE49-F238E27FC236}">
                <a16:creationId xmlns:a16="http://schemas.microsoft.com/office/drawing/2014/main" id="{7A8E7884-01BC-45D3-B7D4-7FD26BA255F7}"/>
              </a:ext>
            </a:extLst>
          </p:cNvPr>
          <p:cNvSpPr/>
          <p:nvPr/>
        </p:nvSpPr>
        <p:spPr>
          <a:xfrm>
            <a:off x="11043920" y="665162"/>
            <a:ext cx="985520" cy="453675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BESLUIT</a:t>
            </a:r>
          </a:p>
        </p:txBody>
      </p:sp>
    </p:spTree>
    <p:extLst>
      <p:ext uri="{BB962C8B-B14F-4D97-AF65-F5344CB8AC3E}">
        <p14:creationId xmlns:p14="http://schemas.microsoft.com/office/powerpoint/2010/main" val="1578539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2B7F47FA-F593-4F2A-957E-BC60B472C3AC}"/>
              </a:ext>
            </a:extLst>
          </p:cNvPr>
          <p:cNvSpPr/>
          <p:nvPr/>
        </p:nvSpPr>
        <p:spPr>
          <a:xfrm>
            <a:off x="522648" y="665162"/>
            <a:ext cx="1036319" cy="4628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Wet/wetten/beleidsregels/ABBB </a:t>
            </a:r>
          </a:p>
        </p:txBody>
      </p:sp>
      <p:sp>
        <p:nvSpPr>
          <p:cNvPr id="5" name="Rechthoek 4">
            <a:extLst>
              <a:ext uri="{FF2B5EF4-FFF2-40B4-BE49-F238E27FC236}">
                <a16:creationId xmlns:a16="http://schemas.microsoft.com/office/drawing/2014/main" id="{A6EC2F08-85BD-4ACD-AF06-A09F16AF9F18}"/>
              </a:ext>
            </a:extLst>
          </p:cNvPr>
          <p:cNvSpPr/>
          <p:nvPr/>
        </p:nvSpPr>
        <p:spPr>
          <a:xfrm>
            <a:off x="2203006" y="665162"/>
            <a:ext cx="1036319" cy="462819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Intern beleid</a:t>
            </a:r>
          </a:p>
        </p:txBody>
      </p:sp>
      <p:sp>
        <p:nvSpPr>
          <p:cNvPr id="6" name="Rechthoek 5">
            <a:extLst>
              <a:ext uri="{FF2B5EF4-FFF2-40B4-BE49-F238E27FC236}">
                <a16:creationId xmlns:a16="http://schemas.microsoft.com/office/drawing/2014/main" id="{56C0D9A9-D96F-4387-A997-3C215311D9D9}"/>
              </a:ext>
            </a:extLst>
          </p:cNvPr>
          <p:cNvSpPr/>
          <p:nvPr/>
        </p:nvSpPr>
        <p:spPr>
          <a:xfrm>
            <a:off x="3292368" y="665162"/>
            <a:ext cx="914400" cy="4628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analyse</a:t>
            </a:r>
          </a:p>
        </p:txBody>
      </p:sp>
      <p:sp>
        <p:nvSpPr>
          <p:cNvPr id="7" name="Rechthoek 6">
            <a:extLst>
              <a:ext uri="{FF2B5EF4-FFF2-40B4-BE49-F238E27FC236}">
                <a16:creationId xmlns:a16="http://schemas.microsoft.com/office/drawing/2014/main" id="{A930D2CE-71CF-4399-BBA6-6D676D302F11}"/>
              </a:ext>
            </a:extLst>
          </p:cNvPr>
          <p:cNvSpPr/>
          <p:nvPr/>
        </p:nvSpPr>
        <p:spPr>
          <a:xfrm>
            <a:off x="4612640" y="665162"/>
            <a:ext cx="833120" cy="4628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FO</a:t>
            </a:r>
          </a:p>
        </p:txBody>
      </p:sp>
      <p:sp>
        <p:nvSpPr>
          <p:cNvPr id="8" name="Rechthoek 7">
            <a:extLst>
              <a:ext uri="{FF2B5EF4-FFF2-40B4-BE49-F238E27FC236}">
                <a16:creationId xmlns:a16="http://schemas.microsoft.com/office/drawing/2014/main" id="{02078BE3-27F4-47AC-9F6C-217FC4FB7BF3}"/>
              </a:ext>
            </a:extLst>
          </p:cNvPr>
          <p:cNvSpPr/>
          <p:nvPr/>
        </p:nvSpPr>
        <p:spPr>
          <a:xfrm>
            <a:off x="5679440" y="665162"/>
            <a:ext cx="833120" cy="4628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regels</a:t>
            </a:r>
          </a:p>
        </p:txBody>
      </p:sp>
      <p:sp>
        <p:nvSpPr>
          <p:cNvPr id="9" name="Rechthoek 8">
            <a:extLst>
              <a:ext uri="{FF2B5EF4-FFF2-40B4-BE49-F238E27FC236}">
                <a16:creationId xmlns:a16="http://schemas.microsoft.com/office/drawing/2014/main" id="{E8122786-831E-46CE-9A81-EEB933817952}"/>
              </a:ext>
            </a:extLst>
          </p:cNvPr>
          <p:cNvSpPr/>
          <p:nvPr/>
        </p:nvSpPr>
        <p:spPr>
          <a:xfrm>
            <a:off x="6634480" y="665162"/>
            <a:ext cx="833120" cy="4628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Verfijning van regels</a:t>
            </a:r>
          </a:p>
        </p:txBody>
      </p:sp>
      <p:sp>
        <p:nvSpPr>
          <p:cNvPr id="11" name="Rechthoek 10">
            <a:extLst>
              <a:ext uri="{FF2B5EF4-FFF2-40B4-BE49-F238E27FC236}">
                <a16:creationId xmlns:a16="http://schemas.microsoft.com/office/drawing/2014/main" id="{48B6E3A1-73B4-4127-A5AF-D5FA243D5348}"/>
              </a:ext>
            </a:extLst>
          </p:cNvPr>
          <p:cNvSpPr/>
          <p:nvPr/>
        </p:nvSpPr>
        <p:spPr>
          <a:xfrm>
            <a:off x="7589520" y="665162"/>
            <a:ext cx="833120" cy="4628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code</a:t>
            </a:r>
          </a:p>
        </p:txBody>
      </p:sp>
      <p:sp>
        <p:nvSpPr>
          <p:cNvPr id="12" name="Rechthoek 11">
            <a:extLst>
              <a:ext uri="{FF2B5EF4-FFF2-40B4-BE49-F238E27FC236}">
                <a16:creationId xmlns:a16="http://schemas.microsoft.com/office/drawing/2014/main" id="{EBECBF8E-5692-4616-BAE5-174737D3ADAE}"/>
              </a:ext>
            </a:extLst>
          </p:cNvPr>
          <p:cNvSpPr/>
          <p:nvPr/>
        </p:nvSpPr>
        <p:spPr>
          <a:xfrm>
            <a:off x="8707120" y="665162"/>
            <a:ext cx="833120" cy="4628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interactie</a:t>
            </a:r>
          </a:p>
        </p:txBody>
      </p:sp>
      <p:sp>
        <p:nvSpPr>
          <p:cNvPr id="13" name="Rechthoek 12">
            <a:extLst>
              <a:ext uri="{FF2B5EF4-FFF2-40B4-BE49-F238E27FC236}">
                <a16:creationId xmlns:a16="http://schemas.microsoft.com/office/drawing/2014/main" id="{7A8E7884-01BC-45D3-B7D4-7FD26BA255F7}"/>
              </a:ext>
            </a:extLst>
          </p:cNvPr>
          <p:cNvSpPr/>
          <p:nvPr/>
        </p:nvSpPr>
        <p:spPr>
          <a:xfrm>
            <a:off x="11043920" y="665162"/>
            <a:ext cx="985520" cy="4536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BESLUIT</a:t>
            </a:r>
          </a:p>
        </p:txBody>
      </p:sp>
      <p:sp>
        <p:nvSpPr>
          <p:cNvPr id="2" name="Rechthoek 1">
            <a:extLst>
              <a:ext uri="{FF2B5EF4-FFF2-40B4-BE49-F238E27FC236}">
                <a16:creationId xmlns:a16="http://schemas.microsoft.com/office/drawing/2014/main" id="{F1E71A12-A855-4EE2-899C-82FA713779DB}"/>
              </a:ext>
            </a:extLst>
          </p:cNvPr>
          <p:cNvSpPr/>
          <p:nvPr/>
        </p:nvSpPr>
        <p:spPr>
          <a:xfrm>
            <a:off x="1558966" y="665162"/>
            <a:ext cx="644039" cy="4628198"/>
          </a:xfrm>
          <a:prstGeom prst="rect">
            <a:avLst/>
          </a:prstGeom>
          <a:solidFill>
            <a:schemeClr val="accent4">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a:t>FEEDBACK</a:t>
            </a:r>
          </a:p>
        </p:txBody>
      </p:sp>
    </p:spTree>
    <p:extLst>
      <p:ext uri="{BB962C8B-B14F-4D97-AF65-F5344CB8AC3E}">
        <p14:creationId xmlns:p14="http://schemas.microsoft.com/office/powerpoint/2010/main" val="1584663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hoek 13">
            <a:extLst>
              <a:ext uri="{FF2B5EF4-FFF2-40B4-BE49-F238E27FC236}">
                <a16:creationId xmlns:a16="http://schemas.microsoft.com/office/drawing/2014/main" id="{09E4FC63-427B-4E96-9A48-6D39C9EE9B46}"/>
              </a:ext>
            </a:extLst>
          </p:cNvPr>
          <p:cNvSpPr/>
          <p:nvPr/>
        </p:nvSpPr>
        <p:spPr>
          <a:xfrm>
            <a:off x="7096760" y="1084737"/>
            <a:ext cx="985520" cy="453675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Besluit + uitvoering</a:t>
            </a:r>
          </a:p>
        </p:txBody>
      </p:sp>
      <p:sp>
        <p:nvSpPr>
          <p:cNvPr id="2" name="Rechthoek 1">
            <a:extLst>
              <a:ext uri="{FF2B5EF4-FFF2-40B4-BE49-F238E27FC236}">
                <a16:creationId xmlns:a16="http://schemas.microsoft.com/office/drawing/2014/main" id="{392AF4DA-DFA2-4AFB-8C13-8F358C7732D9}"/>
              </a:ext>
            </a:extLst>
          </p:cNvPr>
          <p:cNvSpPr/>
          <p:nvPr/>
        </p:nvSpPr>
        <p:spPr>
          <a:xfrm>
            <a:off x="396240" y="1084739"/>
            <a:ext cx="985520" cy="4536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Regels en gegevens</a:t>
            </a:r>
          </a:p>
        </p:txBody>
      </p:sp>
      <p:sp>
        <p:nvSpPr>
          <p:cNvPr id="15" name="Rechthoek 14">
            <a:extLst>
              <a:ext uri="{FF2B5EF4-FFF2-40B4-BE49-F238E27FC236}">
                <a16:creationId xmlns:a16="http://schemas.microsoft.com/office/drawing/2014/main" id="{E5DE96D5-AF52-4EDF-AD2A-55FADD6ADC41}"/>
              </a:ext>
            </a:extLst>
          </p:cNvPr>
          <p:cNvSpPr/>
          <p:nvPr/>
        </p:nvSpPr>
        <p:spPr>
          <a:xfrm>
            <a:off x="5064760" y="1084737"/>
            <a:ext cx="1442720" cy="805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Nog steeds niet glad: uitval: mens</a:t>
            </a:r>
          </a:p>
        </p:txBody>
      </p:sp>
      <p:sp>
        <p:nvSpPr>
          <p:cNvPr id="16" name="Rechthoek 15">
            <a:extLst>
              <a:ext uri="{FF2B5EF4-FFF2-40B4-BE49-F238E27FC236}">
                <a16:creationId xmlns:a16="http://schemas.microsoft.com/office/drawing/2014/main" id="{FE177650-24CD-4835-AF42-093BAD74B699}"/>
              </a:ext>
            </a:extLst>
          </p:cNvPr>
          <p:cNvSpPr/>
          <p:nvPr/>
        </p:nvSpPr>
        <p:spPr>
          <a:xfrm>
            <a:off x="5064760" y="1980964"/>
            <a:ext cx="1461770" cy="703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a:t>Gladde </a:t>
            </a:r>
            <a:r>
              <a:rPr lang="nl-NL" sz="1600" err="1"/>
              <a:t>gevallen:geautomatiseerd</a:t>
            </a:r>
            <a:r>
              <a:rPr lang="nl-NL" sz="1600"/>
              <a:t> </a:t>
            </a:r>
          </a:p>
        </p:txBody>
      </p:sp>
      <p:sp>
        <p:nvSpPr>
          <p:cNvPr id="10" name="Rechthoek 9">
            <a:extLst>
              <a:ext uri="{FF2B5EF4-FFF2-40B4-BE49-F238E27FC236}">
                <a16:creationId xmlns:a16="http://schemas.microsoft.com/office/drawing/2014/main" id="{6B7DC446-D830-45B2-B050-F332184FDB26}"/>
              </a:ext>
            </a:extLst>
          </p:cNvPr>
          <p:cNvSpPr/>
          <p:nvPr/>
        </p:nvSpPr>
        <p:spPr>
          <a:xfrm>
            <a:off x="1473200" y="1084739"/>
            <a:ext cx="985520" cy="453675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Selectie regels</a:t>
            </a:r>
          </a:p>
        </p:txBody>
      </p:sp>
      <p:sp>
        <p:nvSpPr>
          <p:cNvPr id="17" name="Rechthoek 16">
            <a:extLst>
              <a:ext uri="{FF2B5EF4-FFF2-40B4-BE49-F238E27FC236}">
                <a16:creationId xmlns:a16="http://schemas.microsoft.com/office/drawing/2014/main" id="{EAC82A0A-CC6B-4C03-A011-AC0ADE5497E4}"/>
              </a:ext>
            </a:extLst>
          </p:cNvPr>
          <p:cNvSpPr/>
          <p:nvPr/>
        </p:nvSpPr>
        <p:spPr>
          <a:xfrm>
            <a:off x="2656840" y="1084738"/>
            <a:ext cx="1188720" cy="1658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Niet-glad</a:t>
            </a:r>
          </a:p>
        </p:txBody>
      </p:sp>
      <p:sp>
        <p:nvSpPr>
          <p:cNvPr id="18" name="Rechthoek 17">
            <a:extLst>
              <a:ext uri="{FF2B5EF4-FFF2-40B4-BE49-F238E27FC236}">
                <a16:creationId xmlns:a16="http://schemas.microsoft.com/office/drawing/2014/main" id="{8551CE02-BBCD-455D-877E-7770EDC8E9C2}"/>
              </a:ext>
            </a:extLst>
          </p:cNvPr>
          <p:cNvSpPr/>
          <p:nvPr/>
        </p:nvSpPr>
        <p:spPr>
          <a:xfrm>
            <a:off x="2656840" y="2854960"/>
            <a:ext cx="1188720" cy="2766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a:t>Gladde gevallen: geautomatiseerd </a:t>
            </a:r>
          </a:p>
        </p:txBody>
      </p:sp>
      <p:sp>
        <p:nvSpPr>
          <p:cNvPr id="19" name="Rechthoek 18">
            <a:extLst>
              <a:ext uri="{FF2B5EF4-FFF2-40B4-BE49-F238E27FC236}">
                <a16:creationId xmlns:a16="http://schemas.microsoft.com/office/drawing/2014/main" id="{F386CFF4-B7F1-4C97-AD9D-A8E36DB992AC}"/>
              </a:ext>
            </a:extLst>
          </p:cNvPr>
          <p:cNvSpPr/>
          <p:nvPr/>
        </p:nvSpPr>
        <p:spPr>
          <a:xfrm>
            <a:off x="4043680" y="1084737"/>
            <a:ext cx="883920" cy="165846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Selectie regels </a:t>
            </a:r>
          </a:p>
        </p:txBody>
      </p:sp>
      <p:sp>
        <p:nvSpPr>
          <p:cNvPr id="3" name="Pijl: rechts 2">
            <a:extLst>
              <a:ext uri="{FF2B5EF4-FFF2-40B4-BE49-F238E27FC236}">
                <a16:creationId xmlns:a16="http://schemas.microsoft.com/office/drawing/2014/main" id="{04073D15-B507-45F5-03C7-B6CF3F001A61}"/>
              </a:ext>
            </a:extLst>
          </p:cNvPr>
          <p:cNvSpPr/>
          <p:nvPr/>
        </p:nvSpPr>
        <p:spPr>
          <a:xfrm>
            <a:off x="4457700" y="4194810"/>
            <a:ext cx="2357592" cy="32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Pijl: rechts 4">
            <a:extLst>
              <a:ext uri="{FF2B5EF4-FFF2-40B4-BE49-F238E27FC236}">
                <a16:creationId xmlns:a16="http://schemas.microsoft.com/office/drawing/2014/main" id="{BF5C9D2D-EBC0-3962-20FB-0D32BD58B51E}"/>
              </a:ext>
            </a:extLst>
          </p:cNvPr>
          <p:cNvSpPr/>
          <p:nvPr/>
        </p:nvSpPr>
        <p:spPr>
          <a:xfrm>
            <a:off x="6663690" y="1487247"/>
            <a:ext cx="331470" cy="1929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Pijl: rechts 5">
            <a:extLst>
              <a:ext uri="{FF2B5EF4-FFF2-40B4-BE49-F238E27FC236}">
                <a16:creationId xmlns:a16="http://schemas.microsoft.com/office/drawing/2014/main" id="{E4A6AAE2-1BB7-1BAD-0E24-8058788795F9}"/>
              </a:ext>
            </a:extLst>
          </p:cNvPr>
          <p:cNvSpPr/>
          <p:nvPr/>
        </p:nvSpPr>
        <p:spPr>
          <a:xfrm>
            <a:off x="6644640" y="2292268"/>
            <a:ext cx="350520" cy="1929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descr="Afbeelding met tekst&#10;&#10;Automatisch gegenereerde beschrijving">
            <a:extLst>
              <a:ext uri="{FF2B5EF4-FFF2-40B4-BE49-F238E27FC236}">
                <a16:creationId xmlns:a16="http://schemas.microsoft.com/office/drawing/2014/main" id="{C194E2EC-656F-8239-9333-2E63E68883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5202" y="1680210"/>
            <a:ext cx="3196826" cy="3196826"/>
          </a:xfrm>
          <a:prstGeom prst="rect">
            <a:avLst/>
          </a:prstGeom>
        </p:spPr>
      </p:pic>
    </p:spTree>
    <p:extLst>
      <p:ext uri="{BB962C8B-B14F-4D97-AF65-F5344CB8AC3E}">
        <p14:creationId xmlns:p14="http://schemas.microsoft.com/office/powerpoint/2010/main" val="196657939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A27525-652F-48CA-B099-0429043A52BB}"/>
              </a:ext>
            </a:extLst>
          </p:cNvPr>
          <p:cNvSpPr>
            <a:spLocks noGrp="1"/>
          </p:cNvSpPr>
          <p:nvPr>
            <p:ph type="title"/>
          </p:nvPr>
        </p:nvSpPr>
        <p:spPr/>
        <p:txBody>
          <a:bodyPr/>
          <a:lstStyle/>
          <a:p>
            <a:r>
              <a:rPr lang="nl-NL"/>
              <a:t>Waar zijn we?</a:t>
            </a:r>
          </a:p>
        </p:txBody>
      </p:sp>
      <p:sp>
        <p:nvSpPr>
          <p:cNvPr id="3" name="Tijdelijke aanduiding voor inhoud 2">
            <a:extLst>
              <a:ext uri="{FF2B5EF4-FFF2-40B4-BE49-F238E27FC236}">
                <a16:creationId xmlns:a16="http://schemas.microsoft.com/office/drawing/2014/main" id="{7219251D-2692-406F-9D7F-A06969F5B333}"/>
              </a:ext>
            </a:extLst>
          </p:cNvPr>
          <p:cNvSpPr>
            <a:spLocks noGrp="1"/>
          </p:cNvSpPr>
          <p:nvPr>
            <p:ph idx="1"/>
          </p:nvPr>
        </p:nvSpPr>
        <p:spPr/>
        <p:txBody>
          <a:bodyPr>
            <a:normAutofit/>
          </a:bodyPr>
          <a:lstStyle/>
          <a:p>
            <a:pPr marL="0" indent="0">
              <a:buNone/>
            </a:pPr>
            <a:r>
              <a:rPr lang="nl-NL"/>
              <a:t>Inspiratie: visitatie onderzoek zoals bij universiteiten en rechtspraak. </a:t>
            </a:r>
          </a:p>
          <a:p>
            <a:pPr marL="0" indent="0">
              <a:buNone/>
            </a:pPr>
            <a:r>
              <a:rPr lang="nl-NL"/>
              <a:t>3 perspectieven uitgeprobeerd op SVB</a:t>
            </a:r>
          </a:p>
          <a:p>
            <a:pPr marL="0" indent="0">
              <a:buNone/>
            </a:pPr>
            <a:r>
              <a:rPr lang="nl-NL"/>
              <a:t>Waar zijn de regels? (mensen snappen niet altijd wat wij willen bekijken) </a:t>
            </a:r>
          </a:p>
          <a:p>
            <a:pPr marL="0" indent="0">
              <a:buNone/>
            </a:pPr>
            <a:r>
              <a:rPr lang="nl-NL"/>
              <a:t>We komen niet toe aan het plan om onszelf er uit te ontwerpen.</a:t>
            </a:r>
          </a:p>
          <a:p>
            <a:pPr marL="0" indent="0">
              <a:buNone/>
            </a:pPr>
            <a:r>
              <a:rPr lang="nl-NL"/>
              <a:t>Grote gemeenschap wil meedoen, biedt hulp aan.</a:t>
            </a:r>
          </a:p>
          <a:p>
            <a:pPr marL="0" indent="0">
              <a:buNone/>
            </a:pPr>
            <a:r>
              <a:rPr lang="nl-NL"/>
              <a:t>Streven blijft: een methode, community en beter onderling begrip.</a:t>
            </a:r>
          </a:p>
          <a:p>
            <a:pPr marL="0" indent="0">
              <a:buNone/>
            </a:pPr>
            <a:endParaRPr lang="nl-NL"/>
          </a:p>
        </p:txBody>
      </p:sp>
    </p:spTree>
    <p:extLst>
      <p:ext uri="{BB962C8B-B14F-4D97-AF65-F5344CB8AC3E}">
        <p14:creationId xmlns:p14="http://schemas.microsoft.com/office/powerpoint/2010/main" val="416172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3D1783-EA5D-41E1-8095-277C7C394961}"/>
              </a:ext>
            </a:extLst>
          </p:cNvPr>
          <p:cNvSpPr>
            <a:spLocks noGrp="1"/>
          </p:cNvSpPr>
          <p:nvPr>
            <p:ph type="title"/>
          </p:nvPr>
        </p:nvSpPr>
        <p:spPr/>
        <p:txBody>
          <a:bodyPr/>
          <a:lstStyle/>
          <a:p>
            <a:r>
              <a:rPr lang="nl-NL"/>
              <a:t>Bevindingen tot nu  </a:t>
            </a:r>
          </a:p>
        </p:txBody>
      </p:sp>
      <p:sp>
        <p:nvSpPr>
          <p:cNvPr id="3" name="Tijdelijke aanduiding voor inhoud 2">
            <a:extLst>
              <a:ext uri="{FF2B5EF4-FFF2-40B4-BE49-F238E27FC236}">
                <a16:creationId xmlns:a16="http://schemas.microsoft.com/office/drawing/2014/main" id="{E957621D-0904-D5D2-313A-7C7DB6E89CF3}"/>
              </a:ext>
            </a:extLst>
          </p:cNvPr>
          <p:cNvSpPr>
            <a:spLocks noGrp="1"/>
          </p:cNvSpPr>
          <p:nvPr>
            <p:ph idx="1"/>
          </p:nvPr>
        </p:nvSpPr>
        <p:spPr/>
        <p:txBody>
          <a:bodyPr/>
          <a:lstStyle/>
          <a:p>
            <a:r>
              <a:rPr lang="nl-NL"/>
              <a:t>Organisch gegroeide processen </a:t>
            </a:r>
          </a:p>
          <a:p>
            <a:r>
              <a:rPr lang="nl-NL"/>
              <a:t>Vertrouwen </a:t>
            </a:r>
          </a:p>
          <a:p>
            <a:r>
              <a:rPr lang="nl-NL"/>
              <a:t>Business </a:t>
            </a:r>
            <a:r>
              <a:rPr lang="nl-NL" err="1"/>
              <a:t>rules</a:t>
            </a:r>
            <a:r>
              <a:rPr lang="nl-NL"/>
              <a:t> niet per se gekoppeld aan code.</a:t>
            </a:r>
          </a:p>
          <a:p>
            <a:r>
              <a:rPr lang="nl-NL"/>
              <a:t>Wetten niet automatisch omgezet in Business </a:t>
            </a:r>
            <a:r>
              <a:rPr lang="nl-NL" err="1"/>
              <a:t>rules</a:t>
            </a:r>
            <a:r>
              <a:rPr lang="nl-NL"/>
              <a:t>.</a:t>
            </a:r>
          </a:p>
        </p:txBody>
      </p:sp>
    </p:spTree>
    <p:extLst>
      <p:ext uri="{BB962C8B-B14F-4D97-AF65-F5344CB8AC3E}">
        <p14:creationId xmlns:p14="http://schemas.microsoft.com/office/powerpoint/2010/main" val="3173373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633C4E-AC03-7031-BC82-B5747BF02A84}"/>
              </a:ext>
            </a:extLst>
          </p:cNvPr>
          <p:cNvSpPr>
            <a:spLocks noGrp="1"/>
          </p:cNvSpPr>
          <p:nvPr>
            <p:ph type="title"/>
          </p:nvPr>
        </p:nvSpPr>
        <p:spPr/>
        <p:txBody>
          <a:bodyPr/>
          <a:lstStyle/>
          <a:p>
            <a:r>
              <a:rPr lang="nl-NL"/>
              <a:t>Kansen </a:t>
            </a:r>
          </a:p>
        </p:txBody>
      </p:sp>
      <p:sp>
        <p:nvSpPr>
          <p:cNvPr id="3" name="Tijdelijke aanduiding voor inhoud 2">
            <a:extLst>
              <a:ext uri="{FF2B5EF4-FFF2-40B4-BE49-F238E27FC236}">
                <a16:creationId xmlns:a16="http://schemas.microsoft.com/office/drawing/2014/main" id="{7072EC9F-DB9C-3225-1008-6A0E317B45E4}"/>
              </a:ext>
            </a:extLst>
          </p:cNvPr>
          <p:cNvSpPr>
            <a:spLocks noGrp="1"/>
          </p:cNvSpPr>
          <p:nvPr>
            <p:ph idx="1"/>
          </p:nvPr>
        </p:nvSpPr>
        <p:spPr/>
        <p:txBody>
          <a:bodyPr>
            <a:normAutofit lnSpcReduction="10000"/>
          </a:bodyPr>
          <a:lstStyle/>
          <a:p>
            <a:pPr marL="0" indent="0">
              <a:buNone/>
            </a:pPr>
            <a:r>
              <a:rPr lang="nl-NL"/>
              <a:t>Het zijn professionele processen met mensen die weten waar ze het over hebben.</a:t>
            </a:r>
          </a:p>
          <a:p>
            <a:pPr marL="0" indent="0">
              <a:buNone/>
            </a:pPr>
            <a:endParaRPr lang="nl-NL"/>
          </a:p>
          <a:p>
            <a:pPr marL="0" indent="0">
              <a:buNone/>
            </a:pPr>
            <a:r>
              <a:rPr lang="nl-NL"/>
              <a:t>Ondoorzichtigheid zit in de organisatie en deelverantwoordelijkheden. (geen neuraal netwerk, toch een </a:t>
            </a:r>
            <a:r>
              <a:rPr lang="nl-NL" err="1"/>
              <a:t>blackbox</a:t>
            </a:r>
            <a:r>
              <a:rPr lang="nl-NL"/>
              <a:t>).</a:t>
            </a:r>
          </a:p>
          <a:p>
            <a:pPr marL="0" indent="0">
              <a:buNone/>
            </a:pPr>
            <a:endParaRPr lang="nl-NL"/>
          </a:p>
          <a:p>
            <a:pPr marL="0" indent="0">
              <a:buNone/>
            </a:pPr>
            <a:r>
              <a:rPr lang="nl-NL"/>
              <a:t>Het materiaal is er wel maar niet als een geheel bij elkaar gebracht (van wet naar besluit). </a:t>
            </a:r>
          </a:p>
          <a:p>
            <a:pPr marL="0" indent="0">
              <a:buNone/>
            </a:pPr>
            <a:endParaRPr lang="nl-NL"/>
          </a:p>
          <a:p>
            <a:pPr marL="0" indent="0">
              <a:buNone/>
            </a:pPr>
            <a:r>
              <a:rPr lang="nl-NL"/>
              <a:t>Nederland loopt voorop.</a:t>
            </a:r>
          </a:p>
          <a:p>
            <a:pPr marL="0" indent="0">
              <a:buNone/>
            </a:pPr>
            <a:endParaRPr lang="nl-NL"/>
          </a:p>
        </p:txBody>
      </p:sp>
    </p:spTree>
    <p:extLst>
      <p:ext uri="{BB962C8B-B14F-4D97-AF65-F5344CB8AC3E}">
        <p14:creationId xmlns:p14="http://schemas.microsoft.com/office/powerpoint/2010/main" val="3153101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9A5FD-B948-9AB5-1755-4D2E06D4B6B0}"/>
              </a:ext>
            </a:extLst>
          </p:cNvPr>
          <p:cNvSpPr>
            <a:spLocks noGrp="1"/>
          </p:cNvSpPr>
          <p:nvPr>
            <p:ph type="title"/>
          </p:nvPr>
        </p:nvSpPr>
        <p:spPr/>
        <p:txBody>
          <a:bodyPr/>
          <a:lstStyle/>
          <a:p>
            <a:r>
              <a:rPr lang="nl-NL"/>
              <a:t>Door de methode </a:t>
            </a:r>
          </a:p>
        </p:txBody>
      </p:sp>
      <p:sp>
        <p:nvSpPr>
          <p:cNvPr id="3" name="Tijdelijke aanduiding voor inhoud 2">
            <a:extLst>
              <a:ext uri="{FF2B5EF4-FFF2-40B4-BE49-F238E27FC236}">
                <a16:creationId xmlns:a16="http://schemas.microsoft.com/office/drawing/2014/main" id="{5CCE2C7D-BCF6-C5B5-E187-12721E6B6471}"/>
              </a:ext>
            </a:extLst>
          </p:cNvPr>
          <p:cNvSpPr>
            <a:spLocks noGrp="1"/>
          </p:cNvSpPr>
          <p:nvPr>
            <p:ph idx="1"/>
          </p:nvPr>
        </p:nvSpPr>
        <p:spPr/>
        <p:txBody>
          <a:bodyPr/>
          <a:lstStyle/>
          <a:p>
            <a:r>
              <a:rPr lang="nl-NL"/>
              <a:t>Helpen we de organisaties zelf. </a:t>
            </a:r>
          </a:p>
        </p:txBody>
      </p:sp>
    </p:spTree>
    <p:extLst>
      <p:ext uri="{BB962C8B-B14F-4D97-AF65-F5344CB8AC3E}">
        <p14:creationId xmlns:p14="http://schemas.microsoft.com/office/powerpoint/2010/main" val="1578566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884A2F-07A0-0B79-5FBF-A28812974FB7}"/>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F77F5DD5-9169-9761-7344-E2A2FA7D3932}"/>
              </a:ext>
            </a:extLst>
          </p:cNvPr>
          <p:cNvSpPr>
            <a:spLocks noGrp="1"/>
          </p:cNvSpPr>
          <p:nvPr>
            <p:ph idx="1"/>
          </p:nvPr>
        </p:nvSpPr>
        <p:spPr/>
        <p:txBody>
          <a:bodyPr/>
          <a:lstStyle/>
          <a:p>
            <a:endParaRPr lang="nl-NL"/>
          </a:p>
        </p:txBody>
      </p:sp>
      <p:pic>
        <p:nvPicPr>
          <p:cNvPr id="5" name="Afbeelding 4">
            <a:extLst>
              <a:ext uri="{FF2B5EF4-FFF2-40B4-BE49-F238E27FC236}">
                <a16:creationId xmlns:a16="http://schemas.microsoft.com/office/drawing/2014/main" id="{44674B9B-EAC3-17E1-95AC-22009D9A74E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6932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D0C69E-BD24-EECC-6A46-7ACD2C73CAFB}"/>
              </a:ext>
            </a:extLst>
          </p:cNvPr>
          <p:cNvSpPr>
            <a:spLocks noGrp="1"/>
          </p:cNvSpPr>
          <p:nvPr>
            <p:ph type="title"/>
          </p:nvPr>
        </p:nvSpPr>
        <p:spPr/>
        <p:txBody>
          <a:bodyPr/>
          <a:lstStyle/>
          <a:p>
            <a:r>
              <a:rPr lang="nl-NL"/>
              <a:t>Na opleveren</a:t>
            </a:r>
          </a:p>
        </p:txBody>
      </p:sp>
      <p:sp>
        <p:nvSpPr>
          <p:cNvPr id="3" name="Tijdelijke aanduiding voor inhoud 2">
            <a:extLst>
              <a:ext uri="{FF2B5EF4-FFF2-40B4-BE49-F238E27FC236}">
                <a16:creationId xmlns:a16="http://schemas.microsoft.com/office/drawing/2014/main" id="{3CB4C8F2-B4DF-1356-EE9A-6ED9509B1237}"/>
              </a:ext>
            </a:extLst>
          </p:cNvPr>
          <p:cNvSpPr>
            <a:spLocks noGrp="1"/>
          </p:cNvSpPr>
          <p:nvPr>
            <p:ph idx="1"/>
          </p:nvPr>
        </p:nvSpPr>
        <p:spPr/>
        <p:txBody>
          <a:bodyPr/>
          <a:lstStyle/>
          <a:p>
            <a:r>
              <a:rPr lang="nl-NL" dirty="0" err="1"/>
              <a:t>Doorontwikkelen</a:t>
            </a:r>
            <a:r>
              <a:rPr lang="nl-NL" dirty="0"/>
              <a:t> van de werkmethode met input </a:t>
            </a:r>
          </a:p>
          <a:p>
            <a:r>
              <a:rPr lang="nl-NL" dirty="0"/>
              <a:t>uit praktijk.</a:t>
            </a:r>
          </a:p>
          <a:p>
            <a:endParaRPr lang="nl-NL" dirty="0"/>
          </a:p>
          <a:p>
            <a:endParaRPr lang="nl-NL" dirty="0"/>
          </a:p>
          <a:p>
            <a:r>
              <a:rPr lang="nl-NL" dirty="0"/>
              <a:t>Community starten en ondersteunen voor kennisontwikkeling/ standaardisatie /  (RADIO?)</a:t>
            </a:r>
          </a:p>
          <a:p>
            <a:endParaRPr lang="nl-NL" dirty="0"/>
          </a:p>
          <a:p>
            <a:pPr marL="0" indent="0">
              <a:buNone/>
            </a:pPr>
            <a:endParaRPr lang="nl-NL" dirty="0"/>
          </a:p>
        </p:txBody>
      </p:sp>
    </p:spTree>
    <p:extLst>
      <p:ext uri="{BB962C8B-B14F-4D97-AF65-F5344CB8AC3E}">
        <p14:creationId xmlns:p14="http://schemas.microsoft.com/office/powerpoint/2010/main" val="2443726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70D041-E727-DFBD-4B77-4C643F31D87A}"/>
              </a:ext>
            </a:extLst>
          </p:cNvPr>
          <p:cNvSpPr>
            <a:spLocks noGrp="1"/>
          </p:cNvSpPr>
          <p:nvPr>
            <p:ph type="title"/>
          </p:nvPr>
        </p:nvSpPr>
        <p:spPr/>
        <p:txBody>
          <a:bodyPr/>
          <a:lstStyle/>
          <a:p>
            <a:r>
              <a:rPr lang="nl-NL"/>
              <a:t>Belangrijkste bijdrage</a:t>
            </a:r>
          </a:p>
        </p:txBody>
      </p:sp>
      <p:pic>
        <p:nvPicPr>
          <p:cNvPr id="4" name="Tijdelijke aanduiding voor inhoud 3">
            <a:extLst>
              <a:ext uri="{FF2B5EF4-FFF2-40B4-BE49-F238E27FC236}">
                <a16:creationId xmlns:a16="http://schemas.microsoft.com/office/drawing/2014/main" id="{6CAADA8E-8489-FC6D-4537-46E6524F5E94}"/>
              </a:ext>
            </a:extLst>
          </p:cNvPr>
          <p:cNvPicPr>
            <a:picLocks noGrp="1" noChangeAspect="1"/>
          </p:cNvPicPr>
          <p:nvPr>
            <p:ph idx="1"/>
          </p:nvPr>
        </p:nvPicPr>
        <p:blipFill>
          <a:blip r:embed="rId2"/>
          <a:stretch>
            <a:fillRect/>
          </a:stretch>
        </p:blipFill>
        <p:spPr>
          <a:xfrm>
            <a:off x="838200" y="2245035"/>
            <a:ext cx="10515600" cy="3512517"/>
          </a:xfrm>
          <a:prstGeom prst="rect">
            <a:avLst/>
          </a:prstGeom>
        </p:spPr>
      </p:pic>
    </p:spTree>
    <p:extLst>
      <p:ext uri="{BB962C8B-B14F-4D97-AF65-F5344CB8AC3E}">
        <p14:creationId xmlns:p14="http://schemas.microsoft.com/office/powerpoint/2010/main" val="4000877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8FAE11-E9F5-4B06-A4A0-17A025969B16}"/>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200"/>
              <a:t>DUO Studiefinanciering</a:t>
            </a:r>
          </a:p>
        </p:txBody>
      </p:sp>
      <p:sp>
        <p:nvSpPr>
          <p:cNvPr id="38" name="Freeform: Shape 3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Tijdelijke aanduiding voor inhoud 2" descr="Afbeelding met tekst, boek, plank, bibliotheek&#10;&#10;Automatisch gegenereerde beschrijving">
            <a:extLst>
              <a:ext uri="{FF2B5EF4-FFF2-40B4-BE49-F238E27FC236}">
                <a16:creationId xmlns:a16="http://schemas.microsoft.com/office/drawing/2014/main" id="{40B36613-4D54-BF1B-352E-7499E09E5EB0}"/>
              </a:ext>
            </a:extLst>
          </p:cNvPr>
          <p:cNvPicPr>
            <a:picLocks noGrp="1" noChangeAspect="1"/>
          </p:cNvPicPr>
          <p:nvPr>
            <p:ph idx="1"/>
          </p:nvPr>
        </p:nvPicPr>
        <p:blipFill rotWithShape="1">
          <a:blip r:embed="rId2"/>
          <a:srcRect l="22090" r="9500"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8507840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Tijdelijke aanduiding voor inhoud 4">
            <a:extLst>
              <a:ext uri="{FF2B5EF4-FFF2-40B4-BE49-F238E27FC236}">
                <a16:creationId xmlns:a16="http://schemas.microsoft.com/office/drawing/2014/main" id="{19DFF2A3-FEA6-4469-85EA-8F33D3C8A1F1}"/>
              </a:ext>
            </a:extLst>
          </p:cNvPr>
          <p:cNvPicPr>
            <a:picLocks noGrp="1" noChangeAspect="1"/>
          </p:cNvPicPr>
          <p:nvPr>
            <p:ph idx="1"/>
          </p:nvPr>
        </p:nvPicPr>
        <p:blipFill>
          <a:blip r:embed="rId2"/>
          <a:stretch>
            <a:fillRect/>
          </a:stretch>
        </p:blipFill>
        <p:spPr>
          <a:xfrm>
            <a:off x="457200" y="750570"/>
            <a:ext cx="11277600" cy="5356860"/>
          </a:xfrm>
          <a:prstGeom prst="rect">
            <a:avLst/>
          </a:prstGeom>
        </p:spPr>
      </p:pic>
    </p:spTree>
    <p:extLst>
      <p:ext uri="{BB962C8B-B14F-4D97-AF65-F5344CB8AC3E}">
        <p14:creationId xmlns:p14="http://schemas.microsoft.com/office/powerpoint/2010/main" val="1847582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tangle 148">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6C5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Mobiliteitsaanpak Blok nog geen duurzame oplossing">
            <a:extLst>
              <a:ext uri="{FF2B5EF4-FFF2-40B4-BE49-F238E27FC236}">
                <a16:creationId xmlns:a16="http://schemas.microsoft.com/office/drawing/2014/main" id="{A0E72008-4568-4E20-97F3-16BBC67EE8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0638" y="639763"/>
            <a:ext cx="2035175" cy="906463"/>
          </a:xfrm>
          <a:prstGeom prst="rect">
            <a:avLst/>
          </a:prstGeom>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A0EDE4CF-23A0-407C-A31B-6B85718D57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0638" y="1614488"/>
            <a:ext cx="2035175" cy="1038225"/>
          </a:xfrm>
          <a:prstGeom prst="rect">
            <a:avLst/>
          </a:prstGeom>
          <a:extLst>
            <a:ext uri="{909E8E84-426E-40DD-AFC4-6F175D3DCCD1}">
              <a14:hiddenFill xmlns:a14="http://schemas.microsoft.com/office/drawing/2010/main">
                <a:solidFill>
                  <a:srgbClr val="FFFFFF"/>
                </a:solidFill>
              </a14:hiddenFill>
            </a:ext>
          </a:extLst>
        </p:spPr>
      </p:pic>
      <p:pic>
        <p:nvPicPr>
          <p:cNvPr id="11" name="Afbeelding 10">
            <a:extLst>
              <a:ext uri="{FF2B5EF4-FFF2-40B4-BE49-F238E27FC236}">
                <a16:creationId xmlns:a16="http://schemas.microsoft.com/office/drawing/2014/main" id="{AC457599-9DB2-4E78-8BA7-DBDDD26CDB4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70638" y="2720975"/>
            <a:ext cx="4882712" cy="906463"/>
          </a:xfrm>
          <a:prstGeom prst="rect">
            <a:avLst/>
          </a:prstGeom>
        </p:spPr>
      </p:pic>
      <p:pic>
        <p:nvPicPr>
          <p:cNvPr id="1034" name="Picture 10" descr="Hooghiemstra &amp; Partners: nieuwe deelnemer ECP - ECP | Platform voor de  InformatieSamenleving">
            <a:extLst>
              <a:ext uri="{FF2B5EF4-FFF2-40B4-BE49-F238E27FC236}">
                <a16:creationId xmlns:a16="http://schemas.microsoft.com/office/drawing/2014/main" id="{16836A03-DE7B-43FD-974F-7D4851A32C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9470" y="3632146"/>
            <a:ext cx="3099900" cy="1441139"/>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descr="Wij werken vanuit de overtuiging dat ICT de overheid vooruit helpt bij  maatschappelijke vraagstukken | ICTU">
            <a:extLst>
              <a:ext uri="{FF2B5EF4-FFF2-40B4-BE49-F238E27FC236}">
                <a16:creationId xmlns:a16="http://schemas.microsoft.com/office/drawing/2014/main" id="{6E806287-9C35-4A58-B1E3-03C8FF961A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5387" y="5300718"/>
            <a:ext cx="1868685" cy="1526107"/>
          </a:xfrm>
          <a:prstGeom prst="rect">
            <a:avLst/>
          </a:prstGeom>
          <a:extLst>
            <a:ext uri="{909E8E84-426E-40DD-AFC4-6F175D3DCCD1}">
              <a14:hiddenFill xmlns:a14="http://schemas.microsoft.com/office/drawing/2010/main">
                <a:solidFill>
                  <a:srgbClr val="FFFFFF"/>
                </a:solidFill>
              </a14:hiddenFill>
            </a:ext>
          </a:extLst>
        </p:spPr>
      </p:pic>
      <p:pic>
        <p:nvPicPr>
          <p:cNvPr id="1032" name="Picture 8" descr="De Nationale ombudsman - slachtofferwijzer.nl">
            <a:extLst>
              <a:ext uri="{FF2B5EF4-FFF2-40B4-BE49-F238E27FC236}">
                <a16:creationId xmlns:a16="http://schemas.microsoft.com/office/drawing/2014/main" id="{64DDDD0A-131A-497D-BE1A-0E95AC2E2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07722" y="638174"/>
            <a:ext cx="2808288" cy="1992313"/>
          </a:xfrm>
          <a:prstGeom prst="rect">
            <a:avLst/>
          </a:prstGeom>
          <a:extLst>
            <a:ext uri="{909E8E84-426E-40DD-AFC4-6F175D3DCCD1}">
              <a14:hiddenFill xmlns:a14="http://schemas.microsoft.com/office/drawing/2010/main">
                <a:solidFill>
                  <a:srgbClr val="FFFFFF"/>
                </a:solidFill>
              </a14:hiddenFill>
            </a:ext>
          </a:extLst>
        </p:spPr>
      </p:pic>
      <p:pic>
        <p:nvPicPr>
          <p:cNvPr id="1026" name="Picture 2" descr="TNO - Innovation for life - Zie het voor je | TNO">
            <a:extLst>
              <a:ext uri="{FF2B5EF4-FFF2-40B4-BE49-F238E27FC236}">
                <a16:creationId xmlns:a16="http://schemas.microsoft.com/office/drawing/2014/main" id="{5A8A8ED3-645E-41EC-8660-EF92CF3FE90E}"/>
              </a:ext>
            </a:extLst>
          </p:cNvPr>
          <p:cNvPicPr>
            <a:picLocks noGrp="1" noChangeAspect="1" noChangeArrowheads="1"/>
          </p:cNvPicPr>
          <p:nvPr>
            <p:ph idx="1"/>
          </p:nvPr>
        </p:nvPicPr>
        <p:blipFill>
          <a:blip r:embed="rId8">
            <a:extLst>
              <a:ext uri="{28A0092B-C50C-407E-A947-70E740481C1C}">
                <a14:useLocalDpi xmlns:a14="http://schemas.microsoft.com/office/drawing/2010/main" val="0"/>
              </a:ext>
            </a:extLst>
          </a:blip>
          <a:srcRect/>
          <a:stretch>
            <a:fillRect/>
          </a:stretch>
        </p:blipFill>
        <p:spPr bwMode="auto">
          <a:xfrm>
            <a:off x="9797092" y="3874167"/>
            <a:ext cx="1629548" cy="1629548"/>
          </a:xfrm>
          <a:prstGeom prst="rect">
            <a:avLst/>
          </a:prstGeom>
          <a:extLst>
            <a:ext uri="{909E8E84-426E-40DD-AFC4-6F175D3DCCD1}">
              <a14:hiddenFill xmlns:a14="http://schemas.microsoft.com/office/drawing/2010/main">
                <a:solidFill>
                  <a:srgbClr val="FFFFFF"/>
                </a:solidFill>
              </a14:hiddenFill>
            </a:ext>
          </a:extLst>
        </p:spPr>
      </p:pic>
      <p:pic>
        <p:nvPicPr>
          <p:cNvPr id="1036" name="Picture 12" descr="Ministry of Finance (Netherlands) - Wikiwand">
            <a:extLst>
              <a:ext uri="{FF2B5EF4-FFF2-40B4-BE49-F238E27FC236}">
                <a16:creationId xmlns:a16="http://schemas.microsoft.com/office/drawing/2014/main" id="{83097DBC-EA70-4AAF-9952-0C9CF870E9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7722" y="5750444"/>
            <a:ext cx="2808288" cy="642938"/>
          </a:xfrm>
          <a:prstGeom prst="rect">
            <a:avLst/>
          </a:prstGeom>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8980BB7F-89F0-4451-8A05-BB76932C67FB}"/>
              </a:ext>
            </a:extLst>
          </p:cNvPr>
          <p:cNvSpPr>
            <a:spLocks noGrp="1"/>
          </p:cNvSpPr>
          <p:nvPr>
            <p:ph type="title"/>
          </p:nvPr>
        </p:nvSpPr>
        <p:spPr>
          <a:xfrm>
            <a:off x="621629" y="640080"/>
            <a:ext cx="4225290" cy="5537436"/>
          </a:xfrm>
        </p:spPr>
        <p:txBody>
          <a:bodyPr vert="horz" lIns="91440" tIns="45720" rIns="91440" bIns="45720" rtlCol="0" anchor="ctr">
            <a:normAutofit/>
          </a:bodyPr>
          <a:lstStyle/>
          <a:p>
            <a:pPr algn="ctr"/>
            <a:br>
              <a:rPr lang="en-US" kern="1200">
                <a:solidFill>
                  <a:srgbClr val="FFFFFF"/>
                </a:solidFill>
                <a:latin typeface="+mj-lt"/>
                <a:ea typeface="+mj-ea"/>
                <a:cs typeface="+mj-cs"/>
              </a:rPr>
            </a:br>
            <a:endParaRPr lang="en-US" kern="1200">
              <a:solidFill>
                <a:srgbClr val="FFFFFF"/>
              </a:solidFill>
              <a:latin typeface="+mj-lt"/>
              <a:ea typeface="+mj-ea"/>
              <a:cs typeface="+mj-cs"/>
            </a:endParaRPr>
          </a:p>
        </p:txBody>
      </p:sp>
      <p:pic>
        <p:nvPicPr>
          <p:cNvPr id="4" name="Afbeelding 3" descr="Afbeelding met tekst&#10;&#10;Automatisch gegenereerde beschrijving">
            <a:extLst>
              <a:ext uri="{FF2B5EF4-FFF2-40B4-BE49-F238E27FC236}">
                <a16:creationId xmlns:a16="http://schemas.microsoft.com/office/drawing/2014/main" id="{0DD5F420-BD4B-F649-15B8-10E1DEE664D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2323" y="942255"/>
            <a:ext cx="4463902" cy="4463902"/>
          </a:xfrm>
          <a:prstGeom prst="rect">
            <a:avLst/>
          </a:prstGeom>
        </p:spPr>
      </p:pic>
      <p:pic>
        <p:nvPicPr>
          <p:cNvPr id="5" name="Afbeelding 4">
            <a:extLst>
              <a:ext uri="{FF2B5EF4-FFF2-40B4-BE49-F238E27FC236}">
                <a16:creationId xmlns:a16="http://schemas.microsoft.com/office/drawing/2014/main" id="{E797EA1D-9162-EE62-2CE5-DD5B274FBDA4}"/>
              </a:ext>
            </a:extLst>
          </p:cNvPr>
          <p:cNvPicPr>
            <a:picLocks noChangeAspect="1"/>
          </p:cNvPicPr>
          <p:nvPr/>
        </p:nvPicPr>
        <p:blipFill>
          <a:blip r:embed="rId11"/>
          <a:stretch>
            <a:fillRect/>
          </a:stretch>
        </p:blipFill>
        <p:spPr>
          <a:xfrm>
            <a:off x="878223" y="4824660"/>
            <a:ext cx="3712102" cy="2078777"/>
          </a:xfrm>
          <a:prstGeom prst="rect">
            <a:avLst/>
          </a:prstGeom>
        </p:spPr>
      </p:pic>
    </p:spTree>
    <p:extLst>
      <p:ext uri="{BB962C8B-B14F-4D97-AF65-F5344CB8AC3E}">
        <p14:creationId xmlns:p14="http://schemas.microsoft.com/office/powerpoint/2010/main" val="3865835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el 3">
            <a:extLst>
              <a:ext uri="{FF2B5EF4-FFF2-40B4-BE49-F238E27FC236}">
                <a16:creationId xmlns:a16="http://schemas.microsoft.com/office/drawing/2014/main" id="{07E52A86-B47F-401A-9DB3-6DD263C837E3}"/>
              </a:ext>
            </a:extLst>
          </p:cNvPr>
          <p:cNvSpPr>
            <a:spLocks noGrp="1"/>
          </p:cNvSpPr>
          <p:nvPr>
            <p:ph type="title"/>
          </p:nvPr>
        </p:nvSpPr>
        <p:spPr>
          <a:xfrm>
            <a:off x="640080" y="325369"/>
            <a:ext cx="4368602" cy="1956841"/>
          </a:xfrm>
          <a:ln>
            <a:solidFill>
              <a:schemeClr val="accent1"/>
            </a:solidFill>
          </a:ln>
        </p:spPr>
        <p:txBody>
          <a:bodyPr anchor="b">
            <a:normAutofit/>
          </a:bodyPr>
          <a:lstStyle/>
          <a:p>
            <a:r>
              <a:rPr lang="nl-NL" sz="5400"/>
              <a:t>DOEL onderzoek</a:t>
            </a:r>
          </a:p>
        </p:txBody>
      </p:sp>
      <p:sp>
        <p:nvSpPr>
          <p:cNvPr id="2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jdelijke aanduiding voor inhoud 4">
            <a:extLst>
              <a:ext uri="{FF2B5EF4-FFF2-40B4-BE49-F238E27FC236}">
                <a16:creationId xmlns:a16="http://schemas.microsoft.com/office/drawing/2014/main" id="{190E6A17-203D-4450-BA04-C47FD65137A6}"/>
              </a:ext>
            </a:extLst>
          </p:cNvPr>
          <p:cNvSpPr>
            <a:spLocks noGrp="1"/>
          </p:cNvSpPr>
          <p:nvPr>
            <p:ph idx="1"/>
          </p:nvPr>
        </p:nvSpPr>
        <p:spPr>
          <a:xfrm>
            <a:off x="640080" y="2872899"/>
            <a:ext cx="4243589" cy="3320668"/>
          </a:xfrm>
        </p:spPr>
        <p:txBody>
          <a:bodyPr>
            <a:normAutofit/>
          </a:bodyPr>
          <a:lstStyle/>
          <a:p>
            <a:pPr marL="0" indent="0">
              <a:buNone/>
            </a:pPr>
            <a:r>
              <a:rPr lang="nl-NL" sz="2000">
                <a:effectLst/>
                <a:latin typeface="Calibri" panose="020F0502020204030204" pitchFamily="34" charset="0"/>
                <a:ea typeface="Arial" panose="020B0604020202020204" pitchFamily="34" charset="0"/>
                <a:cs typeface="Arial" panose="020B0604020202020204" pitchFamily="34" charset="0"/>
              </a:rPr>
              <a:t>Het ontwikkelen van een werkmethode voor het doen van onderzoek door derden naar de ontwikkeling en het gebruik van algoritmen door een overheidsorganisatie. Het is de bedoeling dat met de werkmethode derden in staat zijn zich een oordeel te vormen over de algoritmische wetsuitvoering door de uitvoeringsinstellingen. </a:t>
            </a:r>
          </a:p>
          <a:p>
            <a:endParaRPr lang="nl-NL" sz="2000"/>
          </a:p>
        </p:txBody>
      </p:sp>
      <p:pic>
        <p:nvPicPr>
          <p:cNvPr id="3" name="Afbeelding 2">
            <a:extLst>
              <a:ext uri="{FF2B5EF4-FFF2-40B4-BE49-F238E27FC236}">
                <a16:creationId xmlns:a16="http://schemas.microsoft.com/office/drawing/2014/main" id="{5876DCD7-6E59-4373-BE09-E0A3DF82E222}"/>
              </a:ext>
            </a:extLst>
          </p:cNvPr>
          <p:cNvPicPr>
            <a:picLocks noChangeAspect="1"/>
          </p:cNvPicPr>
          <p:nvPr/>
        </p:nvPicPr>
        <p:blipFill rotWithShape="1">
          <a:blip r:embed="rId2">
            <a:extLst>
              <a:ext uri="{28A0092B-C50C-407E-A947-70E740481C1C}">
                <a14:useLocalDpi xmlns:a14="http://schemas.microsoft.com/office/drawing/2010/main" val="0"/>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26704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66A14F7-7861-451C-B4E2-2ACD59F43AA8}"/>
              </a:ext>
            </a:extLst>
          </p:cNvPr>
          <p:cNvSpPr>
            <a:spLocks noGrp="1"/>
          </p:cNvSpPr>
          <p:nvPr>
            <p:ph type="title"/>
          </p:nvPr>
        </p:nvSpPr>
        <p:spPr>
          <a:xfrm>
            <a:off x="804672" y="802955"/>
            <a:ext cx="4766330" cy="1454051"/>
          </a:xfrm>
        </p:spPr>
        <p:txBody>
          <a:bodyPr>
            <a:normAutofit/>
          </a:bodyPr>
          <a:lstStyle/>
          <a:p>
            <a:r>
              <a:rPr lang="nl-NL" sz="3600"/>
              <a:t>Doelstelling werkmethode</a:t>
            </a:r>
          </a:p>
        </p:txBody>
      </p:sp>
      <p:grpSp>
        <p:nvGrpSpPr>
          <p:cNvPr id="27" name="Group 26">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8" name="Freeform: Shape 27">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Afbeelding 10">
            <a:extLst>
              <a:ext uri="{FF2B5EF4-FFF2-40B4-BE49-F238E27FC236}">
                <a16:creationId xmlns:a16="http://schemas.microsoft.com/office/drawing/2014/main" id="{1A359729-C62E-4CBF-941A-6FCB28CBD6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595" y="-16714"/>
            <a:ext cx="4142232" cy="4142232"/>
          </a:xfrm>
          <a:prstGeom prst="rect">
            <a:avLst/>
          </a:prstGeom>
        </p:spPr>
      </p:pic>
      <p:sp>
        <p:nvSpPr>
          <p:cNvPr id="3" name="Tijdelijke aanduiding voor inhoud 2">
            <a:extLst>
              <a:ext uri="{FF2B5EF4-FFF2-40B4-BE49-F238E27FC236}">
                <a16:creationId xmlns:a16="http://schemas.microsoft.com/office/drawing/2014/main" id="{2106D7CF-C13E-43EF-B524-E96F29313AFB}"/>
              </a:ext>
            </a:extLst>
          </p:cNvPr>
          <p:cNvSpPr>
            <a:spLocks noGrp="1"/>
          </p:cNvSpPr>
          <p:nvPr>
            <p:ph idx="1"/>
          </p:nvPr>
        </p:nvSpPr>
        <p:spPr>
          <a:xfrm>
            <a:off x="974793" y="2379151"/>
            <a:ext cx="8307430" cy="3675894"/>
          </a:xfrm>
        </p:spPr>
        <p:txBody>
          <a:bodyPr anchor="t">
            <a:normAutofit fontScale="92500" lnSpcReduction="10000"/>
          </a:bodyPr>
          <a:lstStyle/>
          <a:p>
            <a:pPr marL="0" indent="0">
              <a:buNone/>
            </a:pPr>
            <a:br>
              <a:rPr lang="nl-NL" sz="2000">
                <a:solidFill>
                  <a:schemeClr val="tx2"/>
                </a:solidFill>
                <a:effectLst/>
                <a:latin typeface="Calibri" panose="020F0502020204030204" pitchFamily="34" charset="0"/>
                <a:ea typeface="Arial" panose="020B0604020202020204" pitchFamily="34" charset="0"/>
                <a:cs typeface="Arial" panose="020B0604020202020204" pitchFamily="34" charset="0"/>
              </a:rPr>
            </a:br>
            <a:r>
              <a:rPr lang="nl-NL" sz="2000">
                <a:effectLst/>
                <a:latin typeface="Calibri" panose="020F0502020204030204" pitchFamily="34" charset="0"/>
                <a:ea typeface="Arial" panose="020B0604020202020204" pitchFamily="34" charset="0"/>
                <a:cs typeface="Arial" panose="020B0604020202020204" pitchFamily="34" charset="0"/>
              </a:rPr>
              <a:t>1] de werkmethode stelt een </a:t>
            </a:r>
            <a:r>
              <a:rPr lang="nl-NL" sz="2000" b="1">
                <a:effectLst/>
                <a:latin typeface="Calibri" panose="020F0502020204030204" pitchFamily="34" charset="0"/>
                <a:ea typeface="Arial" panose="020B0604020202020204" pitchFamily="34" charset="0"/>
                <a:cs typeface="Arial" panose="020B0604020202020204" pitchFamily="34" charset="0"/>
              </a:rPr>
              <a:t>jurist</a:t>
            </a:r>
            <a:r>
              <a:rPr lang="nl-NL" sz="2000">
                <a:effectLst/>
                <a:latin typeface="Calibri" panose="020F0502020204030204" pitchFamily="34" charset="0"/>
                <a:ea typeface="Arial" panose="020B0604020202020204" pitchFamily="34" charset="0"/>
                <a:cs typeface="Arial" panose="020B0604020202020204" pitchFamily="34" charset="0"/>
              </a:rPr>
              <a:t> in staat een uitspraak te doen over de rechtmatigheid en behoorlijkheid van de algoritmen, </a:t>
            </a:r>
          </a:p>
          <a:p>
            <a:pPr marL="0" indent="0">
              <a:buNone/>
            </a:pPr>
            <a:br>
              <a:rPr lang="nl-NL" sz="2000">
                <a:effectLst/>
                <a:latin typeface="Calibri" panose="020F0502020204030204" pitchFamily="34" charset="0"/>
                <a:ea typeface="Arial" panose="020B0604020202020204" pitchFamily="34" charset="0"/>
                <a:cs typeface="Arial" panose="020B0604020202020204" pitchFamily="34" charset="0"/>
              </a:rPr>
            </a:br>
            <a:r>
              <a:rPr lang="nl-NL" sz="2000">
                <a:effectLst/>
                <a:latin typeface="Calibri" panose="020F0502020204030204" pitchFamily="34" charset="0"/>
                <a:ea typeface="Arial" panose="020B0604020202020204" pitchFamily="34" charset="0"/>
                <a:cs typeface="Arial" panose="020B0604020202020204" pitchFamily="34" charset="0"/>
              </a:rPr>
              <a:t>2] de werkmethode stelt een </a:t>
            </a:r>
            <a:r>
              <a:rPr lang="nl-NL" sz="2000" b="1">
                <a:effectLst/>
                <a:latin typeface="Calibri" panose="020F0502020204030204" pitchFamily="34" charset="0"/>
                <a:ea typeface="Arial" panose="020B0604020202020204" pitchFamily="34" charset="0"/>
                <a:cs typeface="Arial" panose="020B0604020202020204" pitchFamily="34" charset="0"/>
              </a:rPr>
              <a:t>ontwikkelaar</a:t>
            </a:r>
            <a:r>
              <a:rPr lang="nl-NL" sz="2000">
                <a:effectLst/>
                <a:latin typeface="Calibri" panose="020F0502020204030204" pitchFamily="34" charset="0"/>
                <a:ea typeface="Arial" panose="020B0604020202020204" pitchFamily="34" charset="0"/>
                <a:cs typeface="Arial" panose="020B0604020202020204" pitchFamily="34" charset="0"/>
              </a:rPr>
              <a:t> in staat een uitspraak te doen over de kwaliteit van de algoritmen</a:t>
            </a:r>
            <a:br>
              <a:rPr lang="nl-NL" sz="2000">
                <a:effectLst/>
                <a:latin typeface="Calibri" panose="020F0502020204030204" pitchFamily="34" charset="0"/>
                <a:ea typeface="Arial" panose="020B0604020202020204" pitchFamily="34" charset="0"/>
                <a:cs typeface="Arial" panose="020B0604020202020204" pitchFamily="34" charset="0"/>
              </a:rPr>
            </a:br>
            <a:endParaRPr lang="nl-NL" sz="2000">
              <a:effectLst/>
              <a:latin typeface="Calibri" panose="020F0502020204030204" pitchFamily="34" charset="0"/>
              <a:ea typeface="Arial" panose="020B0604020202020204" pitchFamily="34" charset="0"/>
              <a:cs typeface="Arial" panose="020B0604020202020204" pitchFamily="34" charset="0"/>
            </a:endParaRPr>
          </a:p>
          <a:p>
            <a:pPr marL="0" indent="0">
              <a:buNone/>
            </a:pPr>
            <a:r>
              <a:rPr lang="nl-NL" sz="2000">
                <a:effectLst/>
                <a:latin typeface="Calibri" panose="020F0502020204030204" pitchFamily="34" charset="0"/>
                <a:ea typeface="Arial" panose="020B0604020202020204" pitchFamily="34" charset="0"/>
                <a:cs typeface="Arial" panose="020B0604020202020204" pitchFamily="34" charset="0"/>
              </a:rPr>
              <a:t>3] de werkmethode stelt een </a:t>
            </a:r>
            <a:r>
              <a:rPr lang="nl-NL" sz="2000" b="1">
                <a:effectLst/>
                <a:latin typeface="Calibri" panose="020F0502020204030204" pitchFamily="34" charset="0"/>
                <a:ea typeface="Arial" panose="020B0604020202020204" pitchFamily="34" charset="0"/>
                <a:cs typeface="Arial" panose="020B0604020202020204" pitchFamily="34" charset="0"/>
              </a:rPr>
              <a:t>controller</a:t>
            </a:r>
            <a:r>
              <a:rPr lang="nl-NL" sz="2000">
                <a:effectLst/>
                <a:latin typeface="Calibri" panose="020F0502020204030204" pitchFamily="34" charset="0"/>
                <a:ea typeface="Arial" panose="020B0604020202020204" pitchFamily="34" charset="0"/>
                <a:cs typeface="Arial" panose="020B0604020202020204" pitchFamily="34" charset="0"/>
              </a:rPr>
              <a:t>/</a:t>
            </a:r>
            <a:r>
              <a:rPr lang="nl-NL" sz="2000" b="1">
                <a:effectLst/>
                <a:latin typeface="Calibri" panose="020F0502020204030204" pitchFamily="34" charset="0"/>
                <a:ea typeface="Arial" panose="020B0604020202020204" pitchFamily="34" charset="0"/>
                <a:cs typeface="Arial" panose="020B0604020202020204" pitchFamily="34" charset="0"/>
              </a:rPr>
              <a:t>auditor</a:t>
            </a:r>
            <a:r>
              <a:rPr lang="nl-NL" sz="2000">
                <a:effectLst/>
                <a:latin typeface="Calibri" panose="020F0502020204030204" pitchFamily="34" charset="0"/>
                <a:ea typeface="Arial" panose="020B0604020202020204" pitchFamily="34" charset="0"/>
                <a:cs typeface="Arial" panose="020B0604020202020204" pitchFamily="34" charset="0"/>
              </a:rPr>
              <a:t> in staat een uitspraak te doen over rechtmatigheid/doelmatigheid en doeltreffendheid van de algoritmen </a:t>
            </a:r>
            <a:br>
              <a:rPr lang="nl-NL" sz="2000">
                <a:effectLst/>
                <a:latin typeface="Calibri" panose="020F0502020204030204" pitchFamily="34" charset="0"/>
                <a:ea typeface="Arial" panose="020B0604020202020204" pitchFamily="34" charset="0"/>
                <a:cs typeface="Arial" panose="020B0604020202020204" pitchFamily="34" charset="0"/>
              </a:rPr>
            </a:br>
            <a:endParaRPr lang="nl-NL" sz="2000">
              <a:effectLst/>
              <a:latin typeface="Calibri" panose="020F0502020204030204" pitchFamily="34" charset="0"/>
              <a:ea typeface="Arial" panose="020B0604020202020204" pitchFamily="34" charset="0"/>
              <a:cs typeface="Arial" panose="020B0604020202020204" pitchFamily="34" charset="0"/>
            </a:endParaRPr>
          </a:p>
          <a:p>
            <a:pPr marL="0" indent="0">
              <a:buNone/>
            </a:pPr>
            <a:r>
              <a:rPr lang="nl-NL" sz="2000">
                <a:effectLst/>
                <a:latin typeface="Calibri" panose="020F0502020204030204" pitchFamily="34" charset="0"/>
                <a:ea typeface="Arial" panose="020B0604020202020204" pitchFamily="34" charset="0"/>
                <a:cs typeface="Arial" panose="020B0604020202020204" pitchFamily="34" charset="0"/>
              </a:rPr>
              <a:t>4] </a:t>
            </a:r>
            <a:r>
              <a:rPr lang="nl-NL" sz="2000">
                <a:effectLst/>
                <a:latin typeface="Calibri" panose="020F0502020204030204" pitchFamily="34" charset="0"/>
                <a:ea typeface="Arial" panose="020B0604020202020204" pitchFamily="34" charset="0"/>
              </a:rPr>
              <a:t>de werkmethode is geschikt voor </a:t>
            </a:r>
            <a:r>
              <a:rPr lang="nl-NL" sz="2000" b="1">
                <a:effectLst/>
                <a:latin typeface="Calibri" panose="020F0502020204030204" pitchFamily="34" charset="0"/>
                <a:ea typeface="Arial" panose="020B0604020202020204" pitchFamily="34" charset="0"/>
              </a:rPr>
              <a:t>herhaald</a:t>
            </a:r>
            <a:r>
              <a:rPr lang="nl-NL" sz="2000">
                <a:effectLst/>
                <a:latin typeface="Calibri" panose="020F0502020204030204" pitchFamily="34" charset="0"/>
                <a:ea typeface="Arial" panose="020B0604020202020204" pitchFamily="34" charset="0"/>
              </a:rPr>
              <a:t> gebruik in verschillende publieke organisaties.</a:t>
            </a:r>
            <a:br>
              <a:rPr lang="nl-NL" sz="2000">
                <a:solidFill>
                  <a:schemeClr val="tx2"/>
                </a:solidFill>
                <a:effectLst/>
                <a:latin typeface="Arial" panose="020B0604020202020204" pitchFamily="34" charset="0"/>
                <a:ea typeface="Arial" panose="020B0604020202020204" pitchFamily="34" charset="0"/>
              </a:rPr>
            </a:br>
            <a:endParaRPr lang="nl-NL" sz="2000">
              <a:solidFill>
                <a:schemeClr val="tx2"/>
              </a:solidFill>
            </a:endParaRPr>
          </a:p>
        </p:txBody>
      </p:sp>
    </p:spTree>
    <p:extLst>
      <p:ext uri="{BB962C8B-B14F-4D97-AF65-F5344CB8AC3E}">
        <p14:creationId xmlns:p14="http://schemas.microsoft.com/office/powerpoint/2010/main" val="882491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5461D3-B8C4-707C-828F-B004E2447242}"/>
              </a:ext>
            </a:extLst>
          </p:cNvPr>
          <p:cNvSpPr>
            <a:spLocks noGrp="1"/>
          </p:cNvSpPr>
          <p:nvPr>
            <p:ph type="title"/>
          </p:nvPr>
        </p:nvSpPr>
        <p:spPr/>
        <p:txBody>
          <a:bodyPr/>
          <a:lstStyle/>
          <a:p>
            <a:r>
              <a:rPr lang="nl-NL"/>
              <a:t>Aanpak</a:t>
            </a:r>
          </a:p>
        </p:txBody>
      </p:sp>
      <p:sp>
        <p:nvSpPr>
          <p:cNvPr id="3" name="Tijdelijke aanduiding voor inhoud 2">
            <a:extLst>
              <a:ext uri="{FF2B5EF4-FFF2-40B4-BE49-F238E27FC236}">
                <a16:creationId xmlns:a16="http://schemas.microsoft.com/office/drawing/2014/main" id="{E585F5A0-8830-9125-1301-7261AD870275}"/>
              </a:ext>
            </a:extLst>
          </p:cNvPr>
          <p:cNvSpPr>
            <a:spLocks noGrp="1"/>
          </p:cNvSpPr>
          <p:nvPr>
            <p:ph idx="1"/>
          </p:nvPr>
        </p:nvSpPr>
        <p:spPr/>
        <p:txBody>
          <a:bodyPr/>
          <a:lstStyle/>
          <a:p>
            <a:r>
              <a:rPr lang="nl-NL"/>
              <a:t>Bottom up: in gesprek met de experts zelf</a:t>
            </a:r>
          </a:p>
          <a:p>
            <a:r>
              <a:rPr lang="nl-NL"/>
              <a:t>Kortlopend</a:t>
            </a:r>
          </a:p>
          <a:p>
            <a:r>
              <a:rPr lang="nl-NL"/>
              <a:t>Alles is een resultaat</a:t>
            </a:r>
          </a:p>
          <a:p>
            <a:r>
              <a:rPr lang="nl-NL"/>
              <a:t>Zo open mogelijk</a:t>
            </a:r>
          </a:p>
          <a:p>
            <a:endParaRPr lang="nl-NL"/>
          </a:p>
        </p:txBody>
      </p:sp>
      <p:pic>
        <p:nvPicPr>
          <p:cNvPr id="5" name="Afbeelding 4" descr="Afbeelding met tekst&#10;&#10;Automatisch gegenereerde beschrijving">
            <a:extLst>
              <a:ext uri="{FF2B5EF4-FFF2-40B4-BE49-F238E27FC236}">
                <a16:creationId xmlns:a16="http://schemas.microsoft.com/office/drawing/2014/main" id="{1C6D5C30-7403-8C44-5B10-84001A502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5117" y="2433831"/>
            <a:ext cx="4059044" cy="4059044"/>
          </a:xfrm>
          <a:prstGeom prst="rect">
            <a:avLst/>
          </a:prstGeom>
        </p:spPr>
      </p:pic>
    </p:spTree>
    <p:extLst>
      <p:ext uri="{BB962C8B-B14F-4D97-AF65-F5344CB8AC3E}">
        <p14:creationId xmlns:p14="http://schemas.microsoft.com/office/powerpoint/2010/main" val="814237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87E8B4-D5E4-4F75-8027-A894B6BE5F46}"/>
              </a:ext>
            </a:extLst>
          </p:cNvPr>
          <p:cNvSpPr>
            <a:spLocks noGrp="1"/>
          </p:cNvSpPr>
          <p:nvPr>
            <p:ph type="title"/>
          </p:nvPr>
        </p:nvSpPr>
        <p:spPr/>
        <p:txBody>
          <a:bodyPr/>
          <a:lstStyle/>
          <a:p>
            <a:r>
              <a:rPr lang="nl-NL"/>
              <a:t>Wetenschappelijk verantwoord</a:t>
            </a:r>
          </a:p>
        </p:txBody>
      </p:sp>
      <p:sp>
        <p:nvSpPr>
          <p:cNvPr id="4" name="Rechthoek 3">
            <a:extLst>
              <a:ext uri="{FF2B5EF4-FFF2-40B4-BE49-F238E27FC236}">
                <a16:creationId xmlns:a16="http://schemas.microsoft.com/office/drawing/2014/main" id="{C46F6BED-F531-4288-83D2-A90DA70864B8}"/>
              </a:ext>
            </a:extLst>
          </p:cNvPr>
          <p:cNvSpPr/>
          <p:nvPr/>
        </p:nvSpPr>
        <p:spPr>
          <a:xfrm>
            <a:off x="1615440" y="2286000"/>
            <a:ext cx="2235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Onderzoeksgroep </a:t>
            </a:r>
          </a:p>
        </p:txBody>
      </p:sp>
      <p:sp>
        <p:nvSpPr>
          <p:cNvPr id="5" name="Rechthoek 4">
            <a:extLst>
              <a:ext uri="{FF2B5EF4-FFF2-40B4-BE49-F238E27FC236}">
                <a16:creationId xmlns:a16="http://schemas.microsoft.com/office/drawing/2014/main" id="{87239989-DFD0-4C1A-8DE8-37B4D36BCFD5}"/>
              </a:ext>
            </a:extLst>
          </p:cNvPr>
          <p:cNvSpPr/>
          <p:nvPr/>
        </p:nvSpPr>
        <p:spPr>
          <a:xfrm>
            <a:off x="4531360" y="2286000"/>
            <a:ext cx="2316480" cy="1188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Klankbordgroep</a:t>
            </a:r>
          </a:p>
        </p:txBody>
      </p:sp>
      <p:sp>
        <p:nvSpPr>
          <p:cNvPr id="6" name="Rechthoek 5">
            <a:extLst>
              <a:ext uri="{FF2B5EF4-FFF2-40B4-BE49-F238E27FC236}">
                <a16:creationId xmlns:a16="http://schemas.microsoft.com/office/drawing/2014/main" id="{A0E2CFAF-E0CF-4C3F-B8BF-031C1F9AD246}"/>
              </a:ext>
            </a:extLst>
          </p:cNvPr>
          <p:cNvSpPr/>
          <p:nvPr/>
        </p:nvSpPr>
        <p:spPr>
          <a:xfrm>
            <a:off x="7813040" y="2286000"/>
            <a:ext cx="2316480" cy="1234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Wetenschappelijke begeleidingscommissie</a:t>
            </a:r>
          </a:p>
        </p:txBody>
      </p:sp>
      <p:sp>
        <p:nvSpPr>
          <p:cNvPr id="9" name="Tekstvak 8">
            <a:extLst>
              <a:ext uri="{FF2B5EF4-FFF2-40B4-BE49-F238E27FC236}">
                <a16:creationId xmlns:a16="http://schemas.microsoft.com/office/drawing/2014/main" id="{A4DF93F0-52E0-4DBE-9BC9-E1459F27343F}"/>
              </a:ext>
            </a:extLst>
          </p:cNvPr>
          <p:cNvSpPr txBox="1"/>
          <p:nvPr/>
        </p:nvSpPr>
        <p:spPr>
          <a:xfrm>
            <a:off x="7896860" y="3792427"/>
            <a:ext cx="2659380" cy="646331"/>
          </a:xfrm>
          <a:prstGeom prst="rect">
            <a:avLst/>
          </a:prstGeom>
          <a:noFill/>
        </p:spPr>
        <p:txBody>
          <a:bodyPr wrap="square" rtlCol="0">
            <a:spAutoFit/>
          </a:bodyPr>
          <a:lstStyle/>
          <a:p>
            <a:r>
              <a:rPr lang="nl-NL"/>
              <a:t>Professoren Bovens, Zouridis &amp; Sneller.</a:t>
            </a:r>
          </a:p>
        </p:txBody>
      </p:sp>
      <p:sp>
        <p:nvSpPr>
          <p:cNvPr id="11" name="Tekstvak 10">
            <a:extLst>
              <a:ext uri="{FF2B5EF4-FFF2-40B4-BE49-F238E27FC236}">
                <a16:creationId xmlns:a16="http://schemas.microsoft.com/office/drawing/2014/main" id="{605F4014-5A19-44B4-B924-42A1EE84CC77}"/>
              </a:ext>
            </a:extLst>
          </p:cNvPr>
          <p:cNvSpPr txBox="1"/>
          <p:nvPr/>
        </p:nvSpPr>
        <p:spPr>
          <a:xfrm>
            <a:off x="4531360" y="4070032"/>
            <a:ext cx="2509520" cy="923330"/>
          </a:xfrm>
          <a:prstGeom prst="rect">
            <a:avLst/>
          </a:prstGeom>
          <a:noFill/>
        </p:spPr>
        <p:txBody>
          <a:bodyPr wrap="square" rtlCol="0">
            <a:spAutoFit/>
          </a:bodyPr>
          <a:lstStyle/>
          <a:p>
            <a:r>
              <a:rPr lang="nl-NL"/>
              <a:t>Rekenkamer, AP, Agentschap Telecom, </a:t>
            </a:r>
            <a:r>
              <a:rPr lang="nl-NL" err="1"/>
              <a:t>STaB</a:t>
            </a:r>
            <a:r>
              <a:rPr lang="nl-NL"/>
              <a:t>, Widlak, Krijger.</a:t>
            </a:r>
          </a:p>
        </p:txBody>
      </p:sp>
      <p:pic>
        <p:nvPicPr>
          <p:cNvPr id="7" name="Afbeelding 6" descr="Afbeelding met tekst&#10;&#10;Automatisch gegenereerde beschrijving">
            <a:extLst>
              <a:ext uri="{FF2B5EF4-FFF2-40B4-BE49-F238E27FC236}">
                <a16:creationId xmlns:a16="http://schemas.microsoft.com/office/drawing/2014/main" id="{5865EA60-647E-2A8F-C919-90217381B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0" y="0"/>
            <a:ext cx="2286000" cy="2286000"/>
          </a:xfrm>
          <a:prstGeom prst="rect">
            <a:avLst/>
          </a:prstGeom>
        </p:spPr>
      </p:pic>
    </p:spTree>
    <p:extLst>
      <p:ext uri="{BB962C8B-B14F-4D97-AF65-F5344CB8AC3E}">
        <p14:creationId xmlns:p14="http://schemas.microsoft.com/office/powerpoint/2010/main" val="1068152766"/>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44CD8722CA6F44E94A891037D40E00D" ma:contentTypeVersion="19" ma:contentTypeDescription="Een nieuw document maken." ma:contentTypeScope="" ma:versionID="41902607f606dd27e7864d3d876bbd6b">
  <xsd:schema xmlns:xsd="http://www.w3.org/2001/XMLSchema" xmlns:xs="http://www.w3.org/2001/XMLSchema" xmlns:p="http://schemas.microsoft.com/office/2006/metadata/properties" xmlns:ns1="http://schemas.microsoft.com/sharepoint/v3" xmlns:ns2="9e5559a2-ae24-4598-a2f3-a451ceb04cb9" xmlns:ns3="3b13fb04-3bfa-41f4-aad8-df4b0fa5ff31" xmlns:ns4="454eae85-e81d-49a1-beec-84de799b0be7" targetNamespace="http://schemas.microsoft.com/office/2006/metadata/properties" ma:root="true" ma:fieldsID="e6fa62ba9772946e0b18c08c7097639f" ns1:_="" ns2:_="" ns3:_="" ns4:_="">
    <xsd:import namespace="http://schemas.microsoft.com/sharepoint/v3"/>
    <xsd:import namespace="9e5559a2-ae24-4598-a2f3-a451ceb04cb9"/>
    <xsd:import namespace="3b13fb04-3bfa-41f4-aad8-df4b0fa5ff31"/>
    <xsd:import namespace="454eae85-e81d-49a1-beec-84de799b0be7"/>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1:_ip_UnifiedCompliancePolicyProperties" minOccurs="0"/>
                <xsd:element ref="ns1:_ip_UnifiedCompliancePolicyUIAction" minOccurs="0"/>
                <xsd:element ref="ns2:lcf76f155ced4ddcb4097134ff3c332f" minOccurs="0"/>
                <xsd:element ref="ns4:TaxCatchAll" minOccurs="0"/>
                <xsd:element ref="ns2:MediaLengthInSeconds" minOccurs="0"/>
                <xsd:element ref="ns2:MediaServiceAutoTag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Eigenschappen van het geïntegreerd beleid voor naleving" ma:hidden="true" ma:internalName="_ip_UnifiedCompliancePolicyProperties">
      <xsd:simpleType>
        <xsd:restriction base="dms:Note"/>
      </xsd:simpleType>
    </xsd:element>
    <xsd:element name="_ip_UnifiedCompliancePolicyUIAction" ma:index="19"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e5559a2-ae24-4598-a2f3-a451ceb04cb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ff80bf9d-6ca9-4af1-aa32-3be7627ae543" ma:termSetId="09814cd3-568e-fe90-9814-8d621ff8fb84" ma:anchorId="fba54fb3-c3e1-fe81-a776-ca4b69148c4d" ma:open="true" ma:isKeyword="false">
      <xsd:complexType>
        <xsd:sequence>
          <xsd:element ref="pc:Terms" minOccurs="0" maxOccurs="1"/>
        </xsd:sequence>
      </xsd:complexType>
    </xsd:element>
    <xsd:element name="MediaLengthInSeconds" ma:index="23" nillable="true" ma:displayName="MediaLengthInSeconds" ma:hidden="true" ma:internalName="MediaLengthInSeconds" ma:readOnly="true">
      <xsd:simpleType>
        <xsd:restriction base="dms:Unknown"/>
      </xsd:simpleType>
    </xsd:element>
    <xsd:element name="MediaServiceAutoTags" ma:index="24" nillable="true" ma:displayName="Tags" ma:internalName="MediaServiceAutoTags" ma:readOnly="true">
      <xsd:simpleType>
        <xsd:restriction base="dms:Text"/>
      </xsd:simpleType>
    </xsd:element>
    <xsd:element name="MediaServiceLocation" ma:index="2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b13fb04-3bfa-41f4-aad8-df4b0fa5ff31" elementFormDefault="qualified">
    <xsd:import namespace="http://schemas.microsoft.com/office/2006/documentManagement/types"/>
    <xsd:import namespace="http://schemas.microsoft.com/office/infopath/2007/PartnerControls"/>
    <xsd:element name="SharedWithUsers" ma:index="11"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54eae85-e81d-49a1-beec-84de799b0be7"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de9df5a7-ada5-4579-8d63-0f8b943cde7d}" ma:internalName="TaxCatchAll" ma:showField="CatchAllData" ma:web="454eae85-e81d-49a1-beec-84de799b0be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9e5559a2-ae24-4598-a2f3-a451ceb04cb9">
      <Terms xmlns="http://schemas.microsoft.com/office/infopath/2007/PartnerControls"/>
    </lcf76f155ced4ddcb4097134ff3c332f>
    <TaxCatchAll xmlns="454eae85-e81d-49a1-beec-84de799b0be7" xsi:nil="true"/>
  </documentManagement>
</p:properties>
</file>

<file path=customXml/itemProps1.xml><?xml version="1.0" encoding="utf-8"?>
<ds:datastoreItem xmlns:ds="http://schemas.openxmlformats.org/officeDocument/2006/customXml" ds:itemID="{EA83BB0C-4025-4E64-A470-51623CEFF3C4}">
  <ds:schemaRefs>
    <ds:schemaRef ds:uri="http://schemas.microsoft.com/sharepoint/v3/contenttype/forms"/>
  </ds:schemaRefs>
</ds:datastoreItem>
</file>

<file path=customXml/itemProps2.xml><?xml version="1.0" encoding="utf-8"?>
<ds:datastoreItem xmlns:ds="http://schemas.openxmlformats.org/officeDocument/2006/customXml" ds:itemID="{78AB438D-D74A-4535-8ABD-3642BEC8C369}"/>
</file>

<file path=customXml/itemProps3.xml><?xml version="1.0" encoding="utf-8"?>
<ds:datastoreItem xmlns:ds="http://schemas.openxmlformats.org/officeDocument/2006/customXml" ds:itemID="{9A5BDAD5-C1EE-4C24-97E3-8256FFA985C3}">
  <ds:schemaRefs>
    <ds:schemaRef ds:uri="http://purl.org/dc/elements/1.1/"/>
    <ds:schemaRef ds:uri="http://purl.org/dc/dcmitype/"/>
    <ds:schemaRef ds:uri="http://schemas.microsoft.com/office/infopath/2007/PartnerControls"/>
    <ds:schemaRef ds:uri="http://purl.org/dc/terms/"/>
    <ds:schemaRef ds:uri="http://schemas.openxmlformats.org/package/2006/metadata/core-properties"/>
    <ds:schemaRef ds:uri="http://schemas.microsoft.com/office/2006/documentManagement/types"/>
    <ds:schemaRef ds:uri="454eae85-e81d-49a1-beec-84de799b0be7"/>
    <ds:schemaRef ds:uri="3b13fb04-3bfa-41f4-aad8-df4b0fa5ff31"/>
    <ds:schemaRef ds:uri="9e5559a2-ae24-4598-a2f3-a451ceb04cb9"/>
    <ds:schemaRef ds:uri="http://schemas.microsoft.com/sharepoint/v3"/>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569</Words>
  <Application>Microsoft Office PowerPoint</Application>
  <PresentationFormat>Breedbeeld</PresentationFormat>
  <Paragraphs>107</Paragraphs>
  <Slides>29</Slides>
  <Notes>0</Notes>
  <HiddenSlides>0</HiddenSlides>
  <MMClips>0</MMClips>
  <ScaleCrop>false</ScaleCrop>
  <HeadingPairs>
    <vt:vector size="6" baseType="variant">
      <vt:variant>
        <vt:lpstr>Gebruikte lettertypen</vt:lpstr>
      </vt:variant>
      <vt:variant>
        <vt:i4>4</vt:i4>
      </vt:variant>
      <vt:variant>
        <vt:lpstr>Thema</vt:lpstr>
      </vt:variant>
      <vt:variant>
        <vt:i4>3</vt:i4>
      </vt:variant>
      <vt:variant>
        <vt:lpstr>Diatitels</vt:lpstr>
      </vt:variant>
      <vt:variant>
        <vt:i4>29</vt:i4>
      </vt:variant>
    </vt:vector>
  </HeadingPairs>
  <TitlesOfParts>
    <vt:vector size="36" baseType="lpstr">
      <vt:lpstr>Arial</vt:lpstr>
      <vt:lpstr>Calibri</vt:lpstr>
      <vt:lpstr>Calibri Light</vt:lpstr>
      <vt:lpstr>Tw Cen MT</vt:lpstr>
      <vt:lpstr>Kantoorthema</vt:lpstr>
      <vt:lpstr>Kantoorthema</vt:lpstr>
      <vt:lpstr>Kantoorthema</vt:lpstr>
      <vt:lpstr>PowerPoint-presentatie</vt:lpstr>
      <vt:lpstr>Hoe het begon</vt:lpstr>
      <vt:lpstr>DUO Studiefinanciering</vt:lpstr>
      <vt:lpstr>PowerPoint-presentatie</vt:lpstr>
      <vt:lpstr> </vt:lpstr>
      <vt:lpstr>DOEL onderzoek</vt:lpstr>
      <vt:lpstr>Doelstelling werkmethode</vt:lpstr>
      <vt:lpstr>Aanpak</vt:lpstr>
      <vt:lpstr>Wetenschappelijk verantwoord</vt:lpstr>
      <vt:lpstr>Maar vooral met veel medewerking van </vt:lpstr>
      <vt:lpstr>2-ledig resultaat </vt:lpstr>
      <vt:lpstr>Open en toegankelijk voor  studenten </vt:lpstr>
      <vt:lpstr>PowerPoint-presentatie</vt:lpstr>
      <vt:lpstr>PowerPoint-presentatie</vt:lpstr>
      <vt:lpstr>PowerPoint-presentatie</vt:lpstr>
      <vt:lpstr>Drie onderwerpen van onderzoek  </vt:lpstr>
      <vt:lpstr>PowerPoint-presentatie</vt:lpstr>
      <vt:lpstr>Drie onderwerpen van onderzoek  </vt:lpstr>
      <vt:lpstr>Resultaat: zicht op het proces </vt:lpstr>
      <vt:lpstr>PowerPoint-presentatie</vt:lpstr>
      <vt:lpstr>PowerPoint-presentatie</vt:lpstr>
      <vt:lpstr>PowerPoint-presentatie</vt:lpstr>
      <vt:lpstr>Waar zijn we?</vt:lpstr>
      <vt:lpstr>Bevindingen tot nu  </vt:lpstr>
      <vt:lpstr>Kansen </vt:lpstr>
      <vt:lpstr>Door de methode </vt:lpstr>
      <vt:lpstr>PowerPoint-presentatie</vt:lpstr>
      <vt:lpstr>Na opleveren</vt:lpstr>
      <vt:lpstr>Belangrijkste bijdrage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Marlies van Eck</dc:creator>
  <cp:lastModifiedBy>Marlies van Eck</cp:lastModifiedBy>
  <cp:revision>1</cp:revision>
  <cp:lastPrinted>2022-04-21T07:28:39Z</cp:lastPrinted>
  <dcterms:created xsi:type="dcterms:W3CDTF">2022-04-12T13:45:47Z</dcterms:created>
  <dcterms:modified xsi:type="dcterms:W3CDTF">2022-05-24T09:31:33Z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0x010100544CD8722CA6F44E94A891037D40E00D</vt:lpwstr>
  </property>
  <property fmtid="{D5CDD505-2E9C-101B-9397-08002B2CF9AE}" pid="3" name="MediaServiceImageTags">
    <vt:lpwstr/>
  </property>
</Properties>
</file>